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84" r:id="rId4"/>
    <p:sldId id="266" r:id="rId5"/>
    <p:sldId id="287" r:id="rId6"/>
    <p:sldId id="292" r:id="rId7"/>
    <p:sldId id="288" r:id="rId8"/>
    <p:sldId id="289" r:id="rId9"/>
    <p:sldId id="291" r:id="rId10"/>
    <p:sldId id="290" r:id="rId11"/>
    <p:sldId id="293" r:id="rId12"/>
    <p:sldId id="295" r:id="rId13"/>
    <p:sldId id="294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66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572EE-FB1D-30B4-D9EB-2ED1EE783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064F4-DB51-B038-47A1-23EEF1967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AF04E-E204-7726-3500-E4F0A3A9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A0DDE-BEE4-96BC-6D11-E3E1FF0DA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909DB-5639-399D-8F58-118AAA4E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4B845-ADF5-8DA6-D2F9-1BEFD2C9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CD53-6092-D0EF-AD18-7A6F04BAA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1A9F-9234-5BCB-6642-C2828422A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86881-55FD-E01C-9438-123B4E55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67A9A-CEE7-7CFC-9650-E298DBBA1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77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D2F66-0505-D646-56FC-A233408B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6ED73-931F-DE97-1702-D466C717E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047EF-3860-5972-5316-B5ED3AC99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3D4B2-770C-B428-6647-5B14E782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49471-2C9B-BC7B-8171-A845786F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2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E2447-CC1E-0A80-1D0F-6271B948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744C9-2240-FA81-0A6B-CEAF442C0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6B03B-0089-CB81-C99E-B46F017A0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88DAA-4860-2545-BE50-542AF71EA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27179-A7F9-87E9-9613-5EEDD8D0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FC432-2DC2-8FF4-6CF8-E66364BE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6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25DE6-737E-51A7-A539-ADF1EB291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0ECC9-B548-6BD2-07D8-8C1321CFA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F9E-B47C-F649-720C-C7907D9E2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DC9E6C-F929-EF84-9466-17360493F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896CD-148F-4021-527B-1CF2638D6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7D4A94-AC7C-1B00-D961-C5D55FE5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E3E2AF-51AE-85F2-F276-C1BB758B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3613CD-E9F7-6559-A208-E6F094C3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44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9D1E-FE87-6725-897B-CCECC4C9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E8C89-BEE5-B8C1-B722-6B650F41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27EE0E-D094-9434-F6E0-7522F22C6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A4C6F6-C5DB-756B-3078-5557A9E5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05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60048-99E7-7731-1ED8-AE9296D2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325A8-9FFA-FD00-DC48-E219F3F94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25312-7227-1776-FC30-D9545C150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4A0A-B895-4035-415F-54610C94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64F7-50C8-766B-7F96-E40FD9C5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B58A0-0838-2349-4F7C-4E63DA5EF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049D1-109D-0D82-D5CA-5DDD128E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9DFC9-0C1D-819E-8857-893AAF47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41DA-FA90-F754-7DB7-C8543625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37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FA7D7-FDC4-56B1-A98B-3A778BE77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2991A-9D98-F49F-E18D-D259517FE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CD456-44DF-72FE-5DCC-19A97AFE0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018CB-0A0D-0ABD-668A-C2CD852F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B2578-F285-80F3-660B-EA10772C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51187-BA0C-C239-F656-C2307F8E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38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67CC-F5A8-F194-309E-60EE7C2BE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234F01-243B-A613-2E3B-20B1DA08F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7D6AD-0642-F244-D4F6-BEED60F52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4224C-6D72-7C59-341E-9E8BC5BE6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41D3E-B9F2-F635-1ABE-67BC7DD2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0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BCB97B-F12B-4C47-5D7D-70D0C899B0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D6FEE-215A-B7FB-299E-2458FD4BD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113C0-E727-1F79-5AAF-A19B1D7A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ECF1F-A14A-B73E-4C84-21EFF51B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56BB-AD69-7A37-8704-6354D03C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76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B12D-CEEC-EC45-1DF3-7E458401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DFFBA-F778-3EA9-0F91-D854E6780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7CDB3-AB5C-354A-4050-F6B1B634A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D5EA1-EFEF-4BCD-87DE-B9AE452D2032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DFC0E-C935-1C57-DD29-2E971A94E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58663-14FD-1221-EF5A-44BF8157E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00C05-83F3-4DA4-AAC3-DC997ACAA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0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20000">
        <p159:morph option="byObject"/>
      </p:transition>
    </mc:Choice>
    <mc:Fallback xmlns="">
      <p:transition advClick="0" advTm="2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F7EAF9-68E5-2730-207E-3CCBC127C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22D044B-4127-A64D-3CA3-A01EEF399B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2AAFB5-97F8-2399-A8BE-D448E4462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57" y="240493"/>
            <a:ext cx="7340886" cy="653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653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677">
        <p159:morph option="byObject"/>
      </p:transition>
    </mc:Choice>
    <mc:Fallback>
      <p:transition advClick="0" advTm="1067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6F27-3519-FB4C-6FEC-0A072868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912" y="365125"/>
            <a:ext cx="8624887" cy="1325563"/>
          </a:xfrm>
        </p:spPr>
        <p:txBody>
          <a:bodyPr/>
          <a:lstStyle/>
          <a:p>
            <a:pPr algn="ctr"/>
            <a:r>
              <a:rPr lang="en-US" b="1" u="sng" dirty="0"/>
              <a:t>Benefits for Members!</a:t>
            </a:r>
            <a:br>
              <a:rPr lang="en-US" b="1" u="sng" dirty="0"/>
            </a:br>
            <a:r>
              <a:rPr lang="en-US" sz="2800" b="1" u="sng" dirty="0"/>
              <a:t>Membership Drive Exceeded 80 Members!</a:t>
            </a:r>
            <a:endParaRPr lang="en-US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67199-3B1B-37CA-D108-A6D45969E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662"/>
            <a:ext cx="10515600" cy="46053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Digital Clio Area Directory:    Free Listing with Membership</a:t>
            </a:r>
          </a:p>
          <a:p>
            <a:r>
              <a:rPr lang="en-US" dirty="0"/>
              <a:t>Printed Clio Area Directory:  Free Listing with Membership</a:t>
            </a:r>
          </a:p>
          <a:p>
            <a:r>
              <a:rPr lang="en-US" dirty="0"/>
              <a:t>Clocktower:     FREE   1 Week Posting of Business per year</a:t>
            </a:r>
          </a:p>
          <a:p>
            <a:r>
              <a:rPr lang="en-US" dirty="0"/>
              <a:t>Facebook:	      FREE    Posting of Business on our Facebook Page</a:t>
            </a:r>
          </a:p>
          <a:p>
            <a:r>
              <a:rPr lang="en-US" dirty="0"/>
              <a:t>Meeting:	      FREE    1 Month in “Spotlight”</a:t>
            </a:r>
          </a:p>
          <a:p>
            <a:r>
              <a:rPr lang="en-US" dirty="0"/>
              <a:t>Sponsorship Opportunities:    Extensive Listing of Events/Projects in the community you can support and get recognition</a:t>
            </a:r>
          </a:p>
          <a:p>
            <a:r>
              <a:rPr lang="en-US" dirty="0"/>
              <a:t>Sponsorship Listing &amp; Posting: Your events can get listed and promoted by the Chamber</a:t>
            </a:r>
          </a:p>
          <a:p>
            <a:r>
              <a:rPr lang="en-US" dirty="0"/>
              <a:t>Your Dues help support Community Events (Fireworks, </a:t>
            </a:r>
            <a:r>
              <a:rPr lang="en-US" dirty="0" err="1"/>
              <a:t>Candlelite</a:t>
            </a:r>
            <a:r>
              <a:rPr lang="en-US" dirty="0"/>
              <a:t> Nite, and much, much more!)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A3472C-532D-3301-468E-030B3B166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8" y="233363"/>
            <a:ext cx="22669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74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933">
        <p159:morph option="byObject"/>
      </p:transition>
    </mc:Choice>
    <mc:Fallback>
      <p:transition advClick="0" advTm="1093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lio Area Educational Foundation - CAEF">
            <a:extLst>
              <a:ext uri="{FF2B5EF4-FFF2-40B4-BE49-F238E27FC236}">
                <a16:creationId xmlns:a16="http://schemas.microsoft.com/office/drawing/2014/main" id="{5A0F4AB5-F6EB-7FCB-6E47-8C12FECDA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2" y="1903413"/>
            <a:ext cx="4071937" cy="495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6CF922-0C5E-8D71-A602-72302E80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991C4-ACC2-99BE-76DA-24DD8C1ED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1825625"/>
            <a:ext cx="5867400" cy="23494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Clio Area High School">
            <a:extLst>
              <a:ext uri="{FF2B5EF4-FFF2-40B4-BE49-F238E27FC236}">
                <a16:creationId xmlns:a16="http://schemas.microsoft.com/office/drawing/2014/main" id="{A90A9262-72BD-C54A-9CBB-91BE886EC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649" y="-63625"/>
            <a:ext cx="3175542" cy="322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NEW CLIO ELEMENTARY">
            <a:extLst>
              <a:ext uri="{FF2B5EF4-FFF2-40B4-BE49-F238E27FC236}">
                <a16:creationId xmlns:a16="http://schemas.microsoft.com/office/drawing/2014/main" id="{79F88475-A121-F9FB-A9FB-7FD6EAB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00511" cy="234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lio Area Bands">
            <a:extLst>
              <a:ext uri="{FF2B5EF4-FFF2-40B4-BE49-F238E27FC236}">
                <a16:creationId xmlns:a16="http://schemas.microsoft.com/office/drawing/2014/main" id="{2149217C-D23C-EDD5-9E41-B1F4E20EB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1296">
            <a:off x="9480938" y="13266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lio Area Bands">
            <a:extLst>
              <a:ext uri="{FF2B5EF4-FFF2-40B4-BE49-F238E27FC236}">
                <a16:creationId xmlns:a16="http://schemas.microsoft.com/office/drawing/2014/main" id="{145944C6-8FD2-902F-D13F-CBE8DA42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9453">
            <a:off x="9265486" y="1573420"/>
            <a:ext cx="2540638" cy="51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Tackle">
            <a:extLst>
              <a:ext uri="{FF2B5EF4-FFF2-40B4-BE49-F238E27FC236}">
                <a16:creationId xmlns:a16="http://schemas.microsoft.com/office/drawing/2014/main" id="{C9047F92-2F6C-C6A6-EEE4-6BC1A6CF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801" y="2504344"/>
            <a:ext cx="4071937" cy="203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Clio Youth Football">
            <a:extLst>
              <a:ext uri="{FF2B5EF4-FFF2-40B4-BE49-F238E27FC236}">
                <a16:creationId xmlns:a16="http://schemas.microsoft.com/office/drawing/2014/main" id="{D4EB3BF6-F502-A1A0-70E6-A1A74CC90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351" y="4540313"/>
            <a:ext cx="2203387" cy="220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A0CEC6-C5D7-7DA4-E254-4FA6CC52011B}"/>
              </a:ext>
            </a:extLst>
          </p:cNvPr>
          <p:cNvSpPr txBox="1"/>
          <p:nvPr/>
        </p:nvSpPr>
        <p:spPr>
          <a:xfrm rot="20689583">
            <a:off x="7837456" y="5073819"/>
            <a:ext cx="227185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 much, </a:t>
            </a:r>
          </a:p>
          <a:p>
            <a:pPr algn="ctr"/>
            <a:r>
              <a:rPr lang="en-US" dirty="0"/>
              <a:t>much</a:t>
            </a:r>
          </a:p>
          <a:p>
            <a:pPr algn="ctr"/>
            <a:r>
              <a:rPr lang="en-US" dirty="0"/>
              <a:t>   </a:t>
            </a:r>
            <a:r>
              <a:rPr lang="en-US" sz="4000" b="1" dirty="0"/>
              <a:t>MORE!</a:t>
            </a:r>
          </a:p>
        </p:txBody>
      </p:sp>
      <p:pic>
        <p:nvPicPr>
          <p:cNvPr id="5" name="Picture 2" descr="Flyer announcing back to school kicioff on August 13 at CHS Pride Stadium, 6 to 8 p.m. with lots of info and free stuff">
            <a:extLst>
              <a:ext uri="{FF2B5EF4-FFF2-40B4-BE49-F238E27FC236}">
                <a16:creationId xmlns:a16="http://schemas.microsoft.com/office/drawing/2014/main" id="{BB3FA57C-078D-BCEE-676C-787B081E3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175" y="-63625"/>
            <a:ext cx="5297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No photo description available.">
            <a:extLst>
              <a:ext uri="{FF2B5EF4-FFF2-40B4-BE49-F238E27FC236}">
                <a16:creationId xmlns:a16="http://schemas.microsoft.com/office/drawing/2014/main" id="{52D51887-B702-BC36-4B51-585BDAEB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167" y="2790690"/>
            <a:ext cx="3086411" cy="411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778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8385">
        <p159:morph option="byObject"/>
      </p:transition>
    </mc:Choice>
    <mc:Fallback>
      <p:transition advClick="0" advTm="838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No photo description available.">
            <a:extLst>
              <a:ext uri="{FF2B5EF4-FFF2-40B4-BE49-F238E27FC236}">
                <a16:creationId xmlns:a16="http://schemas.microsoft.com/office/drawing/2014/main" id="{4CC1AA8E-5D81-CF0D-D047-13625294C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89698"/>
            <a:ext cx="4972050" cy="41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No photo description available.">
            <a:extLst>
              <a:ext uri="{FF2B5EF4-FFF2-40B4-BE49-F238E27FC236}">
                <a16:creationId xmlns:a16="http://schemas.microsoft.com/office/drawing/2014/main" id="{F0CAFDDA-3205-4CB7-9848-84F662152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95502"/>
            <a:ext cx="6286500" cy="406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No photo description available.">
            <a:extLst>
              <a:ext uri="{FF2B5EF4-FFF2-40B4-BE49-F238E27FC236}">
                <a16:creationId xmlns:a16="http://schemas.microsoft.com/office/drawing/2014/main" id="{F9C88609-9F90-7469-6AB6-FF14C2C72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940" y="160253"/>
            <a:ext cx="6309519" cy="398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No photo description available.">
            <a:extLst>
              <a:ext uri="{FF2B5EF4-FFF2-40B4-BE49-F238E27FC236}">
                <a16:creationId xmlns:a16="http://schemas.microsoft.com/office/drawing/2014/main" id="{B38CFB3A-9CAB-B2CC-D634-65CDC399E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59" y="-22510"/>
            <a:ext cx="4972050" cy="416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3AFDD7-0AE9-08AC-07D0-4D3C88E06978}"/>
              </a:ext>
            </a:extLst>
          </p:cNvPr>
          <p:cNvSpPr/>
          <p:nvPr/>
        </p:nvSpPr>
        <p:spPr>
          <a:xfrm>
            <a:off x="0" y="-22510"/>
            <a:ext cx="12230100" cy="1506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45E55D-8982-03FA-9062-4BD1E75FF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459" y="-22509"/>
            <a:ext cx="12238459" cy="1713198"/>
          </a:xfrm>
        </p:spPr>
        <p:txBody>
          <a:bodyPr/>
          <a:lstStyle/>
          <a:p>
            <a:pPr algn="ctr"/>
            <a:r>
              <a:rPr lang="en-US" b="1" u="sng" dirty="0"/>
              <a:t>ALKAY AIRPORT   FLY-IN/</a:t>
            </a:r>
            <a:r>
              <a:rPr lang="en-US" b="1" u="sng" dirty="0" err="1"/>
              <a:t>WALK-In</a:t>
            </a:r>
            <a:br>
              <a:rPr lang="en-US" b="1" u="sng" dirty="0"/>
            </a:br>
            <a:r>
              <a:rPr lang="en-US" b="1" u="sng" dirty="0"/>
              <a:t>Sept.   14    8 AM – 3 PM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7096FB-9836-DF57-46D1-B67970AA6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547" y="4235865"/>
            <a:ext cx="1472558" cy="1311690"/>
          </a:xfrm>
        </p:spPr>
      </p:pic>
    </p:spTree>
    <p:extLst>
      <p:ext uri="{BB962C8B-B14F-4D97-AF65-F5344CB8AC3E}">
        <p14:creationId xmlns:p14="http://schemas.microsoft.com/office/powerpoint/2010/main" val="853916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8832">
        <p159:morph option="byObject"/>
      </p:transition>
    </mc:Choice>
    <mc:Fallback>
      <p:transition advClick="0" advTm="883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063E-C012-87A6-2B83-EAB20D5E3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8" y="365125"/>
            <a:ext cx="11258862" cy="1325563"/>
          </a:xfrm>
        </p:spPr>
        <p:txBody>
          <a:bodyPr/>
          <a:lstStyle/>
          <a:p>
            <a:r>
              <a:rPr lang="en-US" dirty="0"/>
              <a:t>RETURNING THIS AUTUMN!</a:t>
            </a:r>
            <a:br>
              <a:rPr lang="en-US" dirty="0"/>
            </a:br>
            <a:r>
              <a:rPr lang="en-US" dirty="0"/>
              <a:t>Scarecrow Invasion…</a:t>
            </a: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F394AC73-F806-F79F-710F-34B4BEB80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7" y="3191669"/>
            <a:ext cx="2828925" cy="1619250"/>
          </a:xfrm>
        </p:spPr>
      </p:pic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7DD4586A-5AD6-A559-05AF-6621F4157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037" y="0"/>
            <a:ext cx="5534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A046006F-2D15-923C-7EA7-D36D49E91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90688"/>
            <a:ext cx="6561878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63584C8-C273-AB44-12A9-A1D489F2B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046" y="5238750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471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9103">
        <p159:morph option="byObject"/>
      </p:transition>
    </mc:Choice>
    <mc:Fallback>
      <p:transition advClick="0" advTm="9103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943A0-6D92-2AA3-ACF9-9D65BA8A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0" y="365125"/>
            <a:ext cx="8115300" cy="2273144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5K Color Run</a:t>
            </a:r>
            <a:br>
              <a:rPr lang="en-US" b="1" dirty="0"/>
            </a:br>
            <a:r>
              <a:rPr lang="en-US" b="1" dirty="0"/>
              <a:t>October   12,  2024</a:t>
            </a:r>
            <a:br>
              <a:rPr lang="en-US" b="1" dirty="0"/>
            </a:br>
            <a:r>
              <a:rPr lang="en-US" b="1" dirty="0"/>
              <a:t>Clio Country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7F6F3-11BE-94A7-683F-D87EAAD37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811DCA-6A88-C38F-B203-409A9F35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6218"/>
            <a:ext cx="12192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B002902-E1D4-79A1-A413-811ACA6B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82"/>
            <a:ext cx="28479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392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8742">
        <p159:morph option="byObject"/>
      </p:transition>
    </mc:Choice>
    <mc:Fallback>
      <p:transition advClick="0" advTm="874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0D30-0CAA-46D8-109A-07DB4EB1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0" y="365125"/>
            <a:ext cx="5772150" cy="1325563"/>
          </a:xfrm>
        </p:spPr>
        <p:txBody>
          <a:bodyPr/>
          <a:lstStyle/>
          <a:p>
            <a:r>
              <a:rPr lang="en-US" dirty="0"/>
              <a:t>Be Looking forward to these events….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9FF49-F57A-EB0D-805F-468737E10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lio Area Fire Department | Clio MI">
            <a:extLst>
              <a:ext uri="{FF2B5EF4-FFF2-40B4-BE49-F238E27FC236}">
                <a16:creationId xmlns:a16="http://schemas.microsoft.com/office/drawing/2014/main" id="{B0996A36-7C49-C511-1575-EE8FE201B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" y="365124"/>
            <a:ext cx="4743450" cy="616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nual Clio Fire Dept Halloween Open House, Clio Area Fire Department,  October 31 2023 | AllEvents.in">
            <a:extLst>
              <a:ext uri="{FF2B5EF4-FFF2-40B4-BE49-F238E27FC236}">
                <a16:creationId xmlns:a16="http://schemas.microsoft.com/office/drawing/2014/main" id="{94F62559-F717-C907-ED0B-786F9903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2976563"/>
            <a:ext cx="575352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4908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9927">
        <p159:morph option="byObject"/>
      </p:transition>
    </mc:Choice>
    <mc:Fallback>
      <p:transition advClick="0" advTm="9927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NDLE LITE NIGHT, Friday, December 6,... - Clio Amphitheater | Facebook">
            <a:extLst>
              <a:ext uri="{FF2B5EF4-FFF2-40B4-BE49-F238E27FC236}">
                <a16:creationId xmlns:a16="http://schemas.microsoft.com/office/drawing/2014/main" id="{46720913-6234-4E84-DF65-602B639CD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75" y="0"/>
            <a:ext cx="13221380" cy="740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3A2E21-A108-EF31-4FE4-856B38AC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62" y="1"/>
            <a:ext cx="9915526" cy="10429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 this one…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93F04-1B22-D958-3689-46385E274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sz="3600" b="1" dirty="0">
                <a:solidFill>
                  <a:schemeClr val="bg1"/>
                </a:solidFill>
              </a:rPr>
              <a:t>December   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3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487">
        <p159:morph option="byObject"/>
      </p:transition>
    </mc:Choice>
    <mc:Fallback>
      <p:transition advClick="0" advTm="10487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DF69A-62D2-246A-4BCB-6EA8B0BB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450" y="365125"/>
            <a:ext cx="4533900" cy="1325563"/>
          </a:xfrm>
        </p:spPr>
        <p:txBody>
          <a:bodyPr/>
          <a:lstStyle/>
          <a:p>
            <a:pPr algn="ctr"/>
            <a:r>
              <a:rPr lang="en-US" dirty="0"/>
              <a:t>December  13,   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300B1-CB9C-858C-B605-A3595F9AC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19CCC764-925B-0EB5-7EB1-45C9C791A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0"/>
            <a:ext cx="2766219" cy="276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 photo description available.">
            <a:extLst>
              <a:ext uri="{FF2B5EF4-FFF2-40B4-BE49-F238E27FC236}">
                <a16:creationId xmlns:a16="http://schemas.microsoft.com/office/drawing/2014/main" id="{FA8D0BD5-1016-2889-989F-78AE4ACCA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4" y="2871786"/>
            <a:ext cx="5314951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 photo description available.">
            <a:extLst>
              <a:ext uri="{FF2B5EF4-FFF2-40B4-BE49-F238E27FC236}">
                <a16:creationId xmlns:a16="http://schemas.microsoft.com/office/drawing/2014/main" id="{8086FD10-90FF-F635-EA30-F4F01B393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871787"/>
            <a:ext cx="5314950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541B8BB-7DBB-3DFD-C0B9-0DE1E598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3892"/>
            <a:ext cx="4667250" cy="463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F78397-750B-EF26-6A69-5FAD4805895C}"/>
              </a:ext>
            </a:extLst>
          </p:cNvPr>
          <p:cNvSpPr txBox="1"/>
          <p:nvPr/>
        </p:nvSpPr>
        <p:spPr>
          <a:xfrm>
            <a:off x="3342807" y="2248525"/>
            <a:ext cx="614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379387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9775">
        <p159:morph option="byObject"/>
      </p:transition>
    </mc:Choice>
    <mc:Fallback>
      <p:transition advClick="0" advTm="9775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0125-0034-7B6E-6BC3-F7752FA6D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11" y="365125"/>
            <a:ext cx="7091909" cy="1325563"/>
          </a:xfrm>
        </p:spPr>
        <p:txBody>
          <a:bodyPr/>
          <a:lstStyle/>
          <a:p>
            <a:r>
              <a:rPr lang="en-US" dirty="0"/>
              <a:t>Scenes of the Season  2…</a:t>
            </a:r>
          </a:p>
        </p:txBody>
      </p:sp>
      <p:pic>
        <p:nvPicPr>
          <p:cNvPr id="7" name="Picture 6" descr="Snowmen made from tires and a fire in a parking lot&#10;&#10;Description automatically generated">
            <a:extLst>
              <a:ext uri="{FF2B5EF4-FFF2-40B4-BE49-F238E27FC236}">
                <a16:creationId xmlns:a16="http://schemas.microsoft.com/office/drawing/2014/main" id="{200B6969-DAF5-F29E-3666-2B0F64668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43" y="-174053"/>
            <a:ext cx="7240249" cy="9653666"/>
          </a:xfrm>
          <a:prstGeom prst="rect">
            <a:avLst/>
          </a:prstGeom>
        </p:spPr>
      </p:pic>
      <p:pic>
        <p:nvPicPr>
          <p:cNvPr id="13" name="Content Placeholder 12" descr="A green stuffed animal wearing a hair dryer and reading a newspaper&#10;&#10;Description automatically generated">
            <a:extLst>
              <a:ext uri="{FF2B5EF4-FFF2-40B4-BE49-F238E27FC236}">
                <a16:creationId xmlns:a16="http://schemas.microsoft.com/office/drawing/2014/main" id="{004DE70E-7DBB-801E-7E2E-047E58EF9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4" y="1341618"/>
            <a:ext cx="4137286" cy="5516382"/>
          </a:xfrm>
        </p:spPr>
      </p:pic>
    </p:spTree>
    <p:extLst>
      <p:ext uri="{BB962C8B-B14F-4D97-AF65-F5344CB8AC3E}">
        <p14:creationId xmlns:p14="http://schemas.microsoft.com/office/powerpoint/2010/main" val="19430393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9351">
        <p159:morph option="byObject"/>
      </p:transition>
    </mc:Choice>
    <mc:Fallback>
      <p:transition advClick="0" advTm="9351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7B0E-3CB2-6ED7-A224-10261C33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old text and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E720556F-E18B-3A36-C234-A63E536DF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2025" cy="4038600"/>
          </a:xfr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838A11A-72DF-D363-47A5-4641E1AD0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1359225"/>
            <a:ext cx="7419975" cy="556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623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1199">
        <p159:morph option="byObject"/>
      </p:transition>
    </mc:Choice>
    <mc:Fallback>
      <p:transition advClick="0" advTm="11199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6D38-0612-7D96-46C2-1B22B3B7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oster of a soldier&#10;&#10;Description automatically generated">
            <a:extLst>
              <a:ext uri="{FF2B5EF4-FFF2-40B4-BE49-F238E27FC236}">
                <a16:creationId xmlns:a16="http://schemas.microsoft.com/office/drawing/2014/main" id="{041B467A-78B6-4F23-6ECF-85F8ABBB1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4" y="0"/>
            <a:ext cx="3360520" cy="4351338"/>
          </a:xfrm>
        </p:spPr>
      </p:pic>
      <p:pic>
        <p:nvPicPr>
          <p:cNvPr id="7" name="Picture 6" descr="A group of people standing on a porch&#10;&#10;Description automatically generated">
            <a:extLst>
              <a:ext uri="{FF2B5EF4-FFF2-40B4-BE49-F238E27FC236}">
                <a16:creationId xmlns:a16="http://schemas.microsoft.com/office/drawing/2014/main" id="{C806B06F-D93A-6622-CFC2-BF147AB88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248" y="-365126"/>
            <a:ext cx="7734574" cy="10312765"/>
          </a:xfrm>
          <a:prstGeom prst="rect">
            <a:avLst/>
          </a:prstGeom>
        </p:spPr>
      </p:pic>
      <p:pic>
        <p:nvPicPr>
          <p:cNvPr id="9" name="Picture 8" descr="A group of women standing next to a car&#10;&#10;Description automatically generated">
            <a:extLst>
              <a:ext uri="{FF2B5EF4-FFF2-40B4-BE49-F238E27FC236}">
                <a16:creationId xmlns:a16="http://schemas.microsoft.com/office/drawing/2014/main" id="{A2A8BC74-10EC-05F6-A506-F49A64576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" y="4230018"/>
            <a:ext cx="3697724" cy="290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648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202">
        <p159:morph option="byObject"/>
      </p:transition>
    </mc:Choice>
    <mc:Fallback>
      <p:transition advClick="0" advTm="1020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5CC0B-5110-571F-11E9-079A026B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4089" cy="1325563"/>
          </a:xfrm>
        </p:spPr>
        <p:txBody>
          <a:bodyPr/>
          <a:lstStyle/>
          <a:p>
            <a:r>
              <a:rPr lang="en-US" dirty="0"/>
              <a:t>Summer Contest– Highlighting Local Business!</a:t>
            </a:r>
          </a:p>
        </p:txBody>
      </p:sp>
      <p:pic>
        <p:nvPicPr>
          <p:cNvPr id="5" name="Content Placeholder 4" descr="A logo of a spy&#10;&#10;Description automatically generated">
            <a:extLst>
              <a:ext uri="{FF2B5EF4-FFF2-40B4-BE49-F238E27FC236}">
                <a16:creationId xmlns:a16="http://schemas.microsoft.com/office/drawing/2014/main" id="{98FFBC03-864D-D5F9-72C9-B2171C9F2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51" y="1825625"/>
            <a:ext cx="4626297" cy="4351338"/>
          </a:xfrm>
        </p:spPr>
      </p:pic>
    </p:spTree>
    <p:extLst>
      <p:ext uri="{BB962C8B-B14F-4D97-AF65-F5344CB8AC3E}">
        <p14:creationId xmlns:p14="http://schemas.microsoft.com/office/powerpoint/2010/main" val="14423005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7975">
        <p159:morph option="byObject"/>
      </p:transition>
    </mc:Choice>
    <mc:Fallback>
      <p:transition advClick="0" advTm="7975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46F5-1803-F9C3-1A41-362BD854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8" y="365125"/>
            <a:ext cx="10996612" cy="2903133"/>
          </a:xfrm>
        </p:spPr>
        <p:txBody>
          <a:bodyPr>
            <a:normAutofit/>
          </a:bodyPr>
          <a:lstStyle/>
          <a:p>
            <a:r>
              <a:rPr lang="en-US" dirty="0"/>
              <a:t>						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76EC8-56CD-3343-324C-55884EB77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0" y="242889"/>
            <a:ext cx="7639050" cy="6498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Next Luncheon:</a:t>
            </a:r>
          </a:p>
          <a:p>
            <a:pPr marL="0" indent="0">
              <a:buNone/>
            </a:pPr>
            <a:r>
              <a:rPr lang="en-US" dirty="0"/>
              <a:t>     Sept.    12    Noon   Bella Venue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Program:     News from City &amp; Township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14A20CC-9C0C-E817-6F16-33E6FCAA7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384121"/>
            <a:ext cx="2766960" cy="2464687"/>
          </a:xfrm>
          <a:prstGeom prst="rect">
            <a:avLst/>
          </a:prstGeom>
        </p:spPr>
      </p:pic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5D8556EA-1C8A-E0DF-1EC1-411661E2A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365016"/>
            <a:ext cx="5983886" cy="448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155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453">
        <p159:morph option="byObject"/>
      </p:transition>
    </mc:Choice>
    <mc:Fallback>
      <p:transition advClick="0" advTm="10453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211</Words>
  <Application>Microsoft Office PowerPoint</Application>
  <PresentationFormat>Widescreen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Benefits for Members! Membership Drive Exceeded 80 Members!</vt:lpstr>
      <vt:lpstr>PowerPoint Presentation</vt:lpstr>
      <vt:lpstr>ALKAY AIRPORT   FLY-IN/WALK-In Sept.   14    8 AM – 3 PM</vt:lpstr>
      <vt:lpstr>RETURNING THIS AUTUMN! Scarecrow Invasion…</vt:lpstr>
      <vt:lpstr>5K Color Run October   12,  2024 Clio Country Club</vt:lpstr>
      <vt:lpstr>Be Looking forward to these events….</vt:lpstr>
      <vt:lpstr>And this one…</vt:lpstr>
      <vt:lpstr>December  13,   14</vt:lpstr>
      <vt:lpstr>Scenes of the Season  2…</vt:lpstr>
      <vt:lpstr>PowerPoint Presentation</vt:lpstr>
      <vt:lpstr>PowerPoint Presentation</vt:lpstr>
      <vt:lpstr>Summer Contest– Highlighting Local Business!</vt:lpstr>
      <vt:lpstr>       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</dc:creator>
  <cp:lastModifiedBy>Paul St Louis</cp:lastModifiedBy>
  <cp:revision>24</cp:revision>
  <dcterms:created xsi:type="dcterms:W3CDTF">2023-06-02T14:40:51Z</dcterms:created>
  <dcterms:modified xsi:type="dcterms:W3CDTF">2024-08-13T17:01:45Z</dcterms:modified>
</cp:coreProperties>
</file>