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  <p:sldId id="264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81529-B82F-3225-92FC-6D6F6ABFDC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15F832-C933-5847-FCB6-01EBB5B6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8F359A-C4A4-1EA2-6ACF-55408B628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1F7CC-8B07-4F51-ADC5-1C268B7DDB2D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561779-7309-657E-5B7E-C90FF565D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178D36-5BBB-CF5A-9029-F51F53E1D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2D007-4197-4F11-BD6B-04BFEEB02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725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46906-8045-AF8F-5F39-136467B2E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DAE419-815C-DDA1-377B-278CC053AB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CDD1BA-A194-053C-8046-5DB684F20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1F7CC-8B07-4F51-ADC5-1C268B7DDB2D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17DA7A-17DB-034A-64D4-2D82024BC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8DBAA5-8FFC-94D2-91AE-A58F8E45D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2D007-4197-4F11-BD6B-04BFEEB02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822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9A67E-086E-AC5B-1D41-374E82288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778223-287A-5B44-9F84-8C8BF4F073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BE2F36-2A0A-AE58-EFFA-66EAC38B0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1F7CC-8B07-4F51-ADC5-1C268B7DDB2D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43CEB5-26C9-63B2-868D-42FC6C347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3A33F7-61D5-B0C9-7C3E-C9487FE51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2D007-4197-4F11-BD6B-04BFEEB02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366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929E1-F4E6-7415-A7D5-4E19B8D2D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42799-5F68-2C2D-1EC7-9340C77E31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94D024-9372-473E-6EB4-C395779D94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80E02F-6046-0FBE-72FE-AD96E9723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1F7CC-8B07-4F51-ADC5-1C268B7DDB2D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360C77-76A5-4CDC-CF32-E29D1BD36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CCD4A5-A325-EC8E-0015-65852C7E3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2D007-4197-4F11-BD6B-04BFEEB02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891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1059E-B086-78B1-E268-4477A8F0A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B93106-D8F7-7FD3-2023-7763103AC2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B82AB4-CA19-8A4D-FC8C-9EADA84470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2EFDE7-8A0C-B545-E158-CE0926B81D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F27D32-6F89-130C-4C23-1C063792B3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4AA4A07-BAE5-6DCD-07D5-E8756CBFE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1F7CC-8B07-4F51-ADC5-1C268B7DDB2D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8B5AC0-D882-ABD2-D3FC-16A9A7E83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F4CE3B-2F52-3185-87FA-FFB0ACC4E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2D007-4197-4F11-BD6B-04BFEEB02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740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B944C5-4A9C-4C9C-8CDB-FA4C23DD5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8AC120-B363-D54D-20C9-F91718DAE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1F7CC-8B07-4F51-ADC5-1C268B7DDB2D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ED3D0C-5B74-63FC-EB7C-8F69D1134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16A538-3E7E-1412-7D4C-6CEFE2E5E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2D007-4197-4F11-BD6B-04BFEEB02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6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47691A-B5E1-39D4-2162-864EEED3E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1F7CC-8B07-4F51-ADC5-1C268B7DDB2D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B938E76-4E17-A734-9DAF-C2061E971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FD691C-0D48-6E56-E706-337DA0149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2D007-4197-4F11-BD6B-04BFEEB02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670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C8E2E-9522-A163-2129-E8B09AE97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14E002-DF37-F330-99B3-9C7F645304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92F77B-5247-7A20-94B5-D207E9FB70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D3BB2F-D799-A541-B9AD-665A53089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1F7CC-8B07-4F51-ADC5-1C268B7DDB2D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074DC9-BC3C-894F-A0CB-DB6714E11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42BD56-0154-32B0-56DF-D354F165E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2D007-4197-4F11-BD6B-04BFEEB02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008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453F6-2EC1-5CD7-BCFD-BB6AC124A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FC5235-B178-5096-CABC-2F92BBF1D3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9518CB-D373-8898-9632-2C8D6AA70B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2DDD36-7C6C-63B3-C3AF-C9EF43B9F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1F7CC-8B07-4F51-ADC5-1C268B7DDB2D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563341-272C-B856-8307-BC3023DC2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9E0ABB-3660-27DA-54C6-8736DC9BB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2D007-4197-4F11-BD6B-04BFEEB02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842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288C7-91C6-EFD0-2E90-B8809652E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0F1DAA-EA63-0FCD-3463-DF33487323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6A964B-B091-824B-9A6C-C21611615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1F7CC-8B07-4F51-ADC5-1C268B7DDB2D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494348-9D22-46CB-0A9E-B42C1AA56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E616EF-78ED-E06A-6C04-4E4615F20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2D007-4197-4F11-BD6B-04BFEEB02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894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31C128-BE43-F881-DAE7-E677912928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B57B66-33FD-9DE6-18CC-72908A719B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AC8995-4F07-7A74-9403-785F428BA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1F7CC-8B07-4F51-ADC5-1C268B7DDB2D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CCA66A-9187-7F70-C822-1DE44A836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C6159E-3F6C-084F-3B72-7366926B8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2D007-4197-4F11-BD6B-04BFEEB02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313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26864B7-666D-454D-9657-5414269CD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DC674A-3528-4B74-93C0-A843E03F9C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BF8545-1DD0-9205-FCFF-02D1B61498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11F7CC-8B07-4F51-ADC5-1C268B7DDB2D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ED98D7-E70E-805E-563E-08A2959049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6BC49D-5C6A-C4A2-E9C5-B53F4C02B0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F2D007-4197-4F11-BD6B-04BFEEB02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901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2F2C1-4FE1-CDF5-35E4-8B84EF2E23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AB29F6-8A75-DA0A-8919-9A01AD05A3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D3538B3-C504-7DCE-ED7F-B0F81A283E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89" y="389743"/>
            <a:ext cx="11728102" cy="6071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01860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4"/>
    </mc:Choice>
    <mc:Fallback>
      <p:transition spd="slow" advTm="294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06FDF-7012-BD93-D9FE-DDD448A52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9D9782-298C-2DF2-3B6C-BD54131DE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1448" y="1825625"/>
            <a:ext cx="5942351" cy="4351338"/>
          </a:xfrm>
        </p:spPr>
        <p:txBody>
          <a:bodyPr/>
          <a:lstStyle/>
          <a:p>
            <a:r>
              <a:rPr lang="en-US" dirty="0"/>
              <a:t>Paper</a:t>
            </a:r>
          </a:p>
          <a:p>
            <a:r>
              <a:rPr lang="en-US" dirty="0"/>
              <a:t>Pencils</a:t>
            </a:r>
          </a:p>
          <a:p>
            <a:r>
              <a:rPr lang="en-US" dirty="0"/>
              <a:t>Pens</a:t>
            </a:r>
          </a:p>
          <a:p>
            <a:r>
              <a:rPr lang="en-US" dirty="0"/>
              <a:t>Markers</a:t>
            </a:r>
          </a:p>
          <a:p>
            <a:r>
              <a:rPr lang="en-US" dirty="0"/>
              <a:t>Crayons</a:t>
            </a:r>
          </a:p>
          <a:p>
            <a:r>
              <a:rPr lang="en-US" dirty="0"/>
              <a:t>Much, much, more!</a:t>
            </a:r>
          </a:p>
        </p:txBody>
      </p:sp>
      <p:pic>
        <p:nvPicPr>
          <p:cNvPr id="2050" name="Picture 2" descr="kickoff">
            <a:extLst>
              <a:ext uri="{FF2B5EF4-FFF2-40B4-BE49-F238E27FC236}">
                <a16:creationId xmlns:a16="http://schemas.microsoft.com/office/drawing/2014/main" id="{AEE2FB4C-6345-7670-2200-0217F6D343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196" y="0"/>
            <a:ext cx="52974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20535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894"/>
    </mc:Choice>
    <mc:Fallback>
      <p:transition spd="slow" advTm="10894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94741-1247-5A3B-B209-6C5A381DA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Food Distributions: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1EAA67-3D3E-D2F1-9914-459D49BC2D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Bethany United Methodist</a:t>
            </a:r>
          </a:p>
          <a:p>
            <a:r>
              <a:rPr lang="en-US" dirty="0"/>
              <a:t>Community Church of God</a:t>
            </a:r>
          </a:p>
          <a:p>
            <a:r>
              <a:rPr lang="en-US" dirty="0"/>
              <a:t>Community of Christ</a:t>
            </a:r>
          </a:p>
          <a:p>
            <a:r>
              <a:rPr lang="en-US" dirty="0"/>
              <a:t>St. Charles &amp; Helena </a:t>
            </a:r>
          </a:p>
          <a:p>
            <a:r>
              <a:rPr lang="en-US" dirty="0"/>
              <a:t>Clio Human Services Fund</a:t>
            </a:r>
          </a:p>
        </p:txBody>
      </p:sp>
      <p:pic>
        <p:nvPicPr>
          <p:cNvPr id="6146" name="Picture 2" descr="May be an image of 7 people and car">
            <a:extLst>
              <a:ext uri="{FF2B5EF4-FFF2-40B4-BE49-F238E27FC236}">
                <a16:creationId xmlns:a16="http://schemas.microsoft.com/office/drawing/2014/main" id="{EF772BB3-FD39-EB4D-997D-071FF6DB7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1449" y="0"/>
            <a:ext cx="6835515" cy="9114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34060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010"/>
    </mc:Choice>
    <mc:Fallback>
      <p:transition spd="slow" advTm="1101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5D4B4-A437-4B94-705B-F9676AE23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2EDE35-AE59-8A79-7EBB-15D5E2A50C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3909F5EB-AE95-62BB-10E5-5FABE339E6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12192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51075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274"/>
    </mc:Choice>
    <mc:Fallback>
      <p:transition spd="slow" advTm="11274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C7D54-97D8-69B8-6816-350EC2E5C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9678" y="365125"/>
            <a:ext cx="3244121" cy="2228173"/>
          </a:xfrm>
        </p:spPr>
        <p:txBody>
          <a:bodyPr/>
          <a:lstStyle/>
          <a:p>
            <a:pPr algn="ctr"/>
            <a:r>
              <a:rPr lang="en-US" dirty="0"/>
              <a:t>Coming:</a:t>
            </a:r>
            <a:br>
              <a:rPr lang="en-US" dirty="0"/>
            </a:br>
            <a:r>
              <a:rPr lang="en-US" dirty="0"/>
              <a:t>October 12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37078-2FC0-6161-6695-A514DF821A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09678" y="1825625"/>
            <a:ext cx="3244122" cy="435133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098" name="Picture 2" descr="No photo description available.">
            <a:extLst>
              <a:ext uri="{FF2B5EF4-FFF2-40B4-BE49-F238E27FC236}">
                <a16:creationId xmlns:a16="http://schemas.microsoft.com/office/drawing/2014/main" id="{A0153D9A-ECA5-B614-98D8-FDE40109F4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93215"/>
            <a:ext cx="7899816" cy="10533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B60800EC-4421-151F-F0F9-D3DC42553F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9816" y="2820647"/>
            <a:ext cx="4142284" cy="4142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01029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208"/>
    </mc:Choice>
    <mc:Fallback>
      <p:transition spd="slow" advTm="11208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 descr="No photo description available.">
            <a:extLst>
              <a:ext uri="{FF2B5EF4-FFF2-40B4-BE49-F238E27FC236}">
                <a16:creationId xmlns:a16="http://schemas.microsoft.com/office/drawing/2014/main" id="{1FE4CE85-FB5C-1241-2E14-485E1FF91C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4" y="2871786"/>
            <a:ext cx="5314951" cy="3986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803880-9934-EF3B-73EB-9C4109EB5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42D1B2-4AA5-F5DE-2141-E5D65F2B05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4C38B15-DA03-B466-1B9E-B4EB67C50207}"/>
              </a:ext>
            </a:extLst>
          </p:cNvPr>
          <p:cNvSpPr txBox="1">
            <a:spLocks/>
          </p:cNvSpPr>
          <p:nvPr/>
        </p:nvSpPr>
        <p:spPr>
          <a:xfrm>
            <a:off x="4743449" y="365125"/>
            <a:ext cx="475507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/>
              <a:t>December  13,   14</a:t>
            </a:r>
            <a:endParaRPr 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51F5D89C-8E8F-549F-081E-FEB8DBEAB3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93892"/>
            <a:ext cx="4894934" cy="4635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21212C3-B5EB-8BB5-D00E-4F803C901722}"/>
              </a:ext>
            </a:extLst>
          </p:cNvPr>
          <p:cNvSpPr txBox="1"/>
          <p:nvPr/>
        </p:nvSpPr>
        <p:spPr>
          <a:xfrm>
            <a:off x="3552669" y="2248525"/>
            <a:ext cx="7345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24</a:t>
            </a:r>
          </a:p>
        </p:txBody>
      </p:sp>
      <p:pic>
        <p:nvPicPr>
          <p:cNvPr id="7" name="Picture 4" descr="No photo description available.">
            <a:extLst>
              <a:ext uri="{FF2B5EF4-FFF2-40B4-BE49-F238E27FC236}">
                <a16:creationId xmlns:a16="http://schemas.microsoft.com/office/drawing/2014/main" id="{6936E765-6B76-6703-6027-7C6DC4C975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0700" y="0"/>
            <a:ext cx="2766219" cy="2766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No photo description available.">
            <a:extLst>
              <a:ext uri="{FF2B5EF4-FFF2-40B4-BE49-F238E27FC236}">
                <a16:creationId xmlns:a16="http://schemas.microsoft.com/office/drawing/2014/main" id="{33D389BC-2B91-3E79-F59C-7073459002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2871787"/>
            <a:ext cx="5314950" cy="3986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03362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558"/>
    </mc:Choice>
    <mc:Fallback>
      <p:transition spd="slow" advTm="10558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B36D8-0745-F96B-B821-3AEB2DD35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C813F8-7C41-B4F8-4908-7B04EDD993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9B1C83CF-822D-1E89-9073-CDED0810E4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2731"/>
            <a:ext cx="12192000" cy="7501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772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120"/>
    </mc:Choice>
    <mc:Fallback>
      <p:transition spd="slow" advTm="1112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A85E5-BD43-89EC-41C9-33CB0801A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screenshot of a website&#10;&#10;Description automatically generated">
            <a:extLst>
              <a:ext uri="{FF2B5EF4-FFF2-40B4-BE49-F238E27FC236}">
                <a16:creationId xmlns:a16="http://schemas.microsoft.com/office/drawing/2014/main" id="{BDE7C9E6-1DAA-B35B-7736-D00CF77704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4714" y="-67045"/>
            <a:ext cx="5724080" cy="6925045"/>
          </a:xfrm>
        </p:spPr>
      </p:pic>
    </p:spTree>
    <p:extLst>
      <p:ext uri="{BB962C8B-B14F-4D97-AF65-F5344CB8AC3E}">
        <p14:creationId xmlns:p14="http://schemas.microsoft.com/office/powerpoint/2010/main" val="26997637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875"/>
    </mc:Choice>
    <mc:Fallback>
      <p:transition spd="slow" advTm="10875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D5A820FC-71A3-E89D-5017-5505FBBDC9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1" y="0"/>
            <a:ext cx="121729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A5F4DFB-0EC5-2D22-CF49-CF6352AEE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793" y="365125"/>
            <a:ext cx="11039007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Join Us!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E810A3-B05A-6EA2-F473-71352EF749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0330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874"/>
    </mc:Choice>
    <mc:Fallback>
      <p:transition spd="slow" advTm="10874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46</Words>
  <Application>Microsoft Office PowerPoint</Application>
  <PresentationFormat>Widescreen</PresentationFormat>
  <Paragraphs>16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Food Distributions:</vt:lpstr>
      <vt:lpstr>PowerPoint Presentation</vt:lpstr>
      <vt:lpstr>Coming: October 12</vt:lpstr>
      <vt:lpstr>PowerPoint Presentation</vt:lpstr>
      <vt:lpstr>PowerPoint Presentation</vt:lpstr>
      <vt:lpstr>PowerPoint Presentation</vt:lpstr>
      <vt:lpstr>Join Us!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Paul St Louis</dc:creator>
  <cp:lastModifiedBy>Paul St Louis</cp:lastModifiedBy>
  <cp:revision>2</cp:revision>
  <dcterms:created xsi:type="dcterms:W3CDTF">2024-08-13T15:59:39Z</dcterms:created>
  <dcterms:modified xsi:type="dcterms:W3CDTF">2024-08-13T16:46:50Z</dcterms:modified>
</cp:coreProperties>
</file>