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0"/>
  </p:notesMasterIdLst>
  <p:sldIdLst>
    <p:sldId id="256" r:id="rId2"/>
    <p:sldId id="257" r:id="rId3"/>
    <p:sldId id="269" r:id="rId4"/>
    <p:sldId id="270" r:id="rId5"/>
    <p:sldId id="271" r:id="rId6"/>
    <p:sldId id="272" r:id="rId7"/>
    <p:sldId id="273" r:id="rId8"/>
    <p:sldId id="274" r:id="rId9"/>
    <p:sldId id="275" r:id="rId10"/>
    <p:sldId id="258" r:id="rId11"/>
    <p:sldId id="276" r:id="rId12"/>
    <p:sldId id="278" r:id="rId13"/>
    <p:sldId id="277" r:id="rId14"/>
    <p:sldId id="279" r:id="rId15"/>
    <p:sldId id="280" r:id="rId16"/>
    <p:sldId id="281" r:id="rId17"/>
    <p:sldId id="259" r:id="rId18"/>
    <p:sldId id="282" r:id="rId19"/>
    <p:sldId id="260" r:id="rId20"/>
    <p:sldId id="261" r:id="rId21"/>
    <p:sldId id="262" r:id="rId22"/>
    <p:sldId id="264" r:id="rId23"/>
    <p:sldId id="263" r:id="rId24"/>
    <p:sldId id="265" r:id="rId25"/>
    <p:sldId id="266" r:id="rId26"/>
    <p:sldId id="285" r:id="rId27"/>
    <p:sldId id="284" r:id="rId28"/>
    <p:sldId id="283" r:id="rId2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00" autoAdjust="0"/>
    <p:restoredTop sz="94660"/>
  </p:normalViewPr>
  <p:slideViewPr>
    <p:cSldViewPr snapToGrid="0">
      <p:cViewPr varScale="1">
        <p:scale>
          <a:sx n="64" d="100"/>
          <a:sy n="64" d="100"/>
        </p:scale>
        <p:origin x="978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notesMaster" Target="notesMasters/notesMaster1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E9C8C89-C8A5-4581-AE49-92D5AA6C912B}" type="datetimeFigureOut">
              <a:rPr lang="en-US" smtClean="0"/>
              <a:t>5/1/2024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CCFDD82-CCA0-4516-8EC9-F8C40F1C2C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063491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CCFDD82-CCA0-4516-8EC9-F8C40F1C2C01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8001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8CC89B-16BD-09EF-B05A-487EF068DDB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A1AD78C-1A80-2709-2F2C-155AACD51FE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662F729-25BC-780B-3A57-845A32B267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30C603-DADA-463A-862F-2F561508A11A}" type="datetimeFigureOut">
              <a:rPr lang="en-US" smtClean="0"/>
              <a:t>5/1/2024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5EF5772-6485-A690-277F-394C835CE9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7F864D4-66B8-2811-F189-239923EE1C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D7AABA-1871-4CBF-B5EF-B4D0D645541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395504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170937-A13D-372C-224B-A39741C4C7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5A45983-4616-B6F3-A499-06FE394ABA2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4A8A13E-6E0A-95A6-0261-CA428B1939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30C603-DADA-463A-862F-2F561508A11A}" type="datetimeFigureOut">
              <a:rPr lang="en-US" smtClean="0"/>
              <a:t>5/1/2024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0F83222-FEC9-E7F9-10F7-B973D5DE8D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A9E4536-2E7E-96A0-4E60-9A398AA263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D7AABA-1871-4CBF-B5EF-B4D0D645541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95808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AC8A94-855B-B0DA-769B-248A5B5EAB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762D607-2F3A-12C1-E9D9-BF034BEA0A0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CDD3618-1ADB-0F57-5B9F-2CAE5A48C2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30C603-DADA-463A-862F-2F561508A11A}" type="datetimeFigureOut">
              <a:rPr lang="en-US" smtClean="0"/>
              <a:t>5/1/2024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F8F81EB-7A4A-E5D0-6DF0-171D88CCE0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C75CE2C-0DDA-4756-52A1-A3C2B7385C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D7AABA-1871-4CBF-B5EF-B4D0D645541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020310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F0EA79-7D17-D17A-170D-128A5F3DAC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1880E47-2A0C-9078-19F2-E663122072D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D23AA41-D5DF-8EE8-A1F7-C038B8B3222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14EBC3F-9430-1072-3C10-FB0CE7ED62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30C603-DADA-463A-862F-2F561508A11A}" type="datetimeFigureOut">
              <a:rPr lang="en-US" smtClean="0"/>
              <a:t>5/1/2024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6A7BDC0-86FE-CDF5-7FA1-E7E4E51E05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8E25577-FE46-2A49-7489-84C9AA7934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D7AABA-1871-4CBF-B5EF-B4D0D645541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148162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8DDC75-75F2-300D-D516-23B31FD285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FD9056C-3FA0-EEA9-F08C-D9946BB1230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2118B7F-5E6E-627C-E2BF-9A8B0D2D145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CBD99CD-BC7E-B93E-1B7E-AC1FFEB14BE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6D99593-840C-0B83-ADA8-3855B7586C1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BE5CDE2B-12D0-763D-F23F-84DE9F58D2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30C603-DADA-463A-862F-2F561508A11A}" type="datetimeFigureOut">
              <a:rPr lang="en-US" smtClean="0"/>
              <a:t>5/1/2024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5EC61B5-40F3-2456-34B0-6B17D2BB8E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79494AB-3AB8-CD60-62B9-6C50220B0D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D7AABA-1871-4CBF-B5EF-B4D0D645541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26221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2CCF3C-B0AC-50A9-C407-62A7B4F515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3CBC710-A6A8-7854-6C58-DE31BB976A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30C603-DADA-463A-862F-2F561508A11A}" type="datetimeFigureOut">
              <a:rPr lang="en-US" smtClean="0"/>
              <a:t>5/1/2024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D95E3AF-156D-4B53-9B7B-0FC50D10AD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8659EAF-7518-87A9-2016-E386F884C5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D7AABA-1871-4CBF-B5EF-B4D0D645541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145519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C374728-5CC1-9BF0-2DAA-633E90C736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30C603-DADA-463A-862F-2F561508A11A}" type="datetimeFigureOut">
              <a:rPr lang="en-US" smtClean="0"/>
              <a:t>5/1/2024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3D09BE-90AB-6F4A-F2D2-862CED5473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A5CC266-7C5F-B7E2-7E5F-CF9D34346D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D7AABA-1871-4CBF-B5EF-B4D0D645541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831793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4A318A-F7AA-A099-97D5-434235EDE4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B876E5B-1895-3065-2D41-07CB826FA1F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7EF45E2-2C68-7554-7456-2EA7D08449E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BA55B65-B3BA-1397-0532-1EB642DA36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30C603-DADA-463A-862F-2F561508A11A}" type="datetimeFigureOut">
              <a:rPr lang="en-US" smtClean="0"/>
              <a:t>5/1/2024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13C8680-AC40-89FF-BE25-31FBA018D4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790A8BB-0821-81FD-01C6-993C83E8B7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D7AABA-1871-4CBF-B5EF-B4D0D645541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618324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56824F-8554-0055-05A9-5918DCA53A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B8B2699-8889-F331-9525-DA4B736553B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D18992A-84DB-6F25-2612-EA6204E1F0F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CEA4037-C656-23DA-FF4B-39895D7966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30C603-DADA-463A-862F-2F561508A11A}" type="datetimeFigureOut">
              <a:rPr lang="en-US" smtClean="0"/>
              <a:t>5/1/2024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01157D0-AE16-E8DA-D476-B80759747A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FB02BCB-8AC3-3875-D2E9-56E8277775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D7AABA-1871-4CBF-B5EF-B4D0D645541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797986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18B40B-C7BE-4B1C-A776-D71BE9B2C6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A0DEED7-87B8-ADC5-2EF8-719264AE85B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6A9B337-EBFD-5C57-8E75-119456AD71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30C603-DADA-463A-862F-2F561508A11A}" type="datetimeFigureOut">
              <a:rPr lang="en-US" smtClean="0"/>
              <a:t>5/1/2024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42D6698-FADC-CC29-DFAC-C76AFF9DB0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5572F2C-EC52-714A-CD36-667F9E7E84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D7AABA-1871-4CBF-B5EF-B4D0D645541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387940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56FA20DC-4B8D-5EA7-5502-9A68EFA429C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2AE5B7B-DDFE-267A-FEFC-9F20627389E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54C1A2A-60F6-AF29-BD6C-B8194FAEFD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30C603-DADA-463A-862F-2F561508A11A}" type="datetimeFigureOut">
              <a:rPr lang="en-US" smtClean="0"/>
              <a:t>5/1/2024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00E7158-D3EA-E491-C6E7-1DDF41467C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CE61569-C66F-9EC5-E7A4-739FF77169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D7AABA-1871-4CBF-B5EF-B4D0D645541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70811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DC23AD2-3FF2-9995-762D-63DDE5313A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4448A43-894B-DFAE-6FF5-7BA1289F07A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29048B9-D932-6D17-97AE-6AA1BDF88A6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1130C603-DADA-463A-862F-2F561508A11A}" type="datetimeFigureOut">
              <a:rPr lang="en-US" smtClean="0"/>
              <a:t>5/1/2024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DE6D691-9339-A607-794B-EDD7AD55C7A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DE4593B-A252-56FC-702D-CF9FE407ED1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6D7AABA-1871-4CBF-B5EF-B4D0D645541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62191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B62377-1CAB-A380-6D94-D29281F877A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614A43C-112E-9F12-8CEF-86ADF3BBC47A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EEF22C99-B25E-0015-3BAB-477688BCD3F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048612" cy="71503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7089300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E66631-AFB2-5734-5478-693124A9D5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06124" y="365125"/>
            <a:ext cx="5546361" cy="5945734"/>
          </a:xfrm>
        </p:spPr>
        <p:txBody>
          <a:bodyPr>
            <a:normAutofit fontScale="90000"/>
          </a:bodyPr>
          <a:lstStyle/>
          <a:p>
            <a:r>
              <a:rPr lang="en-US" dirty="0"/>
              <a:t>In the beginning was the Word and the Word was with God and the Word was God.  He was with God in the beginning.  Through Him were all things made; without Him nothing was made that has been made.  </a:t>
            </a:r>
            <a:br>
              <a:rPr lang="en-US" dirty="0"/>
            </a:br>
            <a:r>
              <a:rPr lang="en-US" dirty="0"/>
              <a:t>                              John 1:1-3</a:t>
            </a:r>
            <a:br>
              <a:rPr lang="en-US" dirty="0"/>
            </a:br>
            <a:endParaRPr lang="en-US" dirty="0"/>
          </a:p>
        </p:txBody>
      </p:sp>
      <p:pic>
        <p:nvPicPr>
          <p:cNvPr id="5" name="Content Placeholder 4" descr="A sign in the ground next to a flower&#10;&#10;Description automatically generated">
            <a:extLst>
              <a:ext uri="{FF2B5EF4-FFF2-40B4-BE49-F238E27FC236}">
                <a16:creationId xmlns:a16="http://schemas.microsoft.com/office/drawing/2014/main" id="{59ABA8E5-E311-43C5-3354-295D9CDF9AC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964" y="0"/>
            <a:ext cx="5681272" cy="7575030"/>
          </a:xfrm>
        </p:spPr>
      </p:pic>
    </p:spTree>
    <p:extLst>
      <p:ext uri="{BB962C8B-B14F-4D97-AF65-F5344CB8AC3E}">
        <p14:creationId xmlns:p14="http://schemas.microsoft.com/office/powerpoint/2010/main" val="60786310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87978B-72C5-C2CF-5E65-CDCE8A8C3A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1B34E8D-78BD-0D06-754E-A8C42FF4298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16CC8EEA-302A-C225-3F5D-7006528CE33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24046"/>
            <a:ext cx="12192000" cy="71060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3251535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Tm="10000">
        <p:fade/>
      </p:transition>
    </mc:Choice>
    <mc:Fallback>
      <p:transition spd="med" advTm="10000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F2463A-0F16-4CE8-75F2-B3B8D6B6CF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C475F64-4761-F671-9DC5-CA4AED7FBE3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074" name="Picture 2">
            <a:extLst>
              <a:ext uri="{FF2B5EF4-FFF2-40B4-BE49-F238E27FC236}">
                <a16:creationId xmlns:a16="http://schemas.microsoft.com/office/drawing/2014/main" id="{8DA04707-AB2D-457A-70EB-1969A2A2B41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783" y="-917883"/>
            <a:ext cx="12083217" cy="77758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9422031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Tm="10000">
        <p:fade/>
      </p:transition>
    </mc:Choice>
    <mc:Fallback>
      <p:transition spd="med" advTm="10000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601EAF-3463-8CDD-BE94-7BD79BC2CD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BE77626-FAFA-12A8-A2DC-169105EFAFC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098" name="Picture 2">
            <a:extLst>
              <a:ext uri="{FF2B5EF4-FFF2-40B4-BE49-F238E27FC236}">
                <a16:creationId xmlns:a16="http://schemas.microsoft.com/office/drawing/2014/main" id="{9CA2C93E-2E51-969F-FC72-8C44A219ABF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33350" y="-698394"/>
            <a:ext cx="12325350" cy="81621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85797535"/>
      </p:ext>
    </p:extLst>
  </p:cSld>
  <p:clrMapOvr>
    <a:masterClrMapping/>
  </p:clrMapOvr>
  <p:transition spd="slow" advTm="10000">
    <p:push dir="u"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AE7DFB-6C76-6370-5671-3E323889E2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96BDCCD-2B11-A07E-9498-5BBE798858A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122" name="Picture 2">
            <a:extLst>
              <a:ext uri="{FF2B5EF4-FFF2-40B4-BE49-F238E27FC236}">
                <a16:creationId xmlns:a16="http://schemas.microsoft.com/office/drawing/2014/main" id="{1BADEED6-49D5-D707-493C-AB9F5DF6EEA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812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41350179"/>
      </p:ext>
    </p:extLst>
  </p:cSld>
  <p:clrMapOvr>
    <a:masterClrMapping/>
  </p:clrMapOvr>
  <p:transition spd="slow" advTm="10000">
    <p:wip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1EA48B-D138-622B-DB67-A47573671A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531BE31-722C-5962-F7E0-0CEB8C3BE4A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146" name="Picture 2">
            <a:extLst>
              <a:ext uri="{FF2B5EF4-FFF2-40B4-BE49-F238E27FC236}">
                <a16:creationId xmlns:a16="http://schemas.microsoft.com/office/drawing/2014/main" id="{DF4F73D6-B61C-9DBE-7758-A562DD66EB0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509543" y="-104931"/>
            <a:ext cx="17061749" cy="80865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7916496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Tm="10000">
        <p:fade/>
      </p:transition>
    </mc:Choice>
    <mc:Fallback>
      <p:transition spd="med" advTm="10000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4EA9FF-5630-9D81-3333-6DE2D95B2E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6B9D00C-C92E-1E84-A7FC-5B1C86F6B1F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7170" name="Picture 2">
            <a:extLst>
              <a:ext uri="{FF2B5EF4-FFF2-40B4-BE49-F238E27FC236}">
                <a16:creationId xmlns:a16="http://schemas.microsoft.com/office/drawing/2014/main" id="{7F8732D1-35AF-7D38-4E4F-E9FF8F7AAB3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981979" y="0"/>
            <a:ext cx="13173979" cy="76370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81897836"/>
      </p:ext>
    </p:extLst>
  </p:cSld>
  <p:clrMapOvr>
    <a:masterClrMapping/>
  </p:clrMapOvr>
  <p:transition spd="slow" advTm="10000">
    <p:push dir="u"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A sign in the ground next to a flower&#10;&#10;Description automatically generated">
            <a:extLst>
              <a:ext uri="{FF2B5EF4-FFF2-40B4-BE49-F238E27FC236}">
                <a16:creationId xmlns:a16="http://schemas.microsoft.com/office/drawing/2014/main" id="{59ABA8E5-E311-43C5-3354-295D9CDF9AC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964" y="0"/>
            <a:ext cx="5681272" cy="7575030"/>
          </a:xfrm>
        </p:spPr>
      </p:pic>
      <p:sp>
        <p:nvSpPr>
          <p:cNvPr id="4" name="Title 3">
            <a:extLst>
              <a:ext uri="{FF2B5EF4-FFF2-40B4-BE49-F238E27FC236}">
                <a16:creationId xmlns:a16="http://schemas.microsoft.com/office/drawing/2014/main" id="{F52F44A1-4CA5-3780-4A59-F71755EC7F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0" y="365124"/>
            <a:ext cx="5257800" cy="5705891"/>
          </a:xfrm>
        </p:spPr>
        <p:txBody>
          <a:bodyPr>
            <a:normAutofit/>
          </a:bodyPr>
          <a:lstStyle/>
          <a:p>
            <a:pPr algn="ctr"/>
            <a:r>
              <a:rPr lang="en-US" dirty="0"/>
              <a:t>Let’s Praise Him</a:t>
            </a:r>
            <a:br>
              <a:rPr lang="en-US" dirty="0"/>
            </a:br>
            <a:r>
              <a:rPr lang="en-US" dirty="0"/>
              <a:t> </a:t>
            </a:r>
            <a:br>
              <a:rPr lang="en-US" dirty="0"/>
            </a:br>
            <a:r>
              <a:rPr lang="en-US" dirty="0"/>
              <a:t> &amp;</a:t>
            </a:r>
            <a:br>
              <a:rPr lang="en-US" dirty="0"/>
            </a:br>
            <a:br>
              <a:rPr lang="en-US" dirty="0"/>
            </a:br>
            <a:r>
              <a:rPr lang="en-US" dirty="0"/>
              <a:t> Give Thanks!</a:t>
            </a:r>
          </a:p>
        </p:txBody>
      </p:sp>
    </p:spTree>
    <p:extLst>
      <p:ext uri="{BB962C8B-B14F-4D97-AF65-F5344CB8AC3E}">
        <p14:creationId xmlns:p14="http://schemas.microsoft.com/office/powerpoint/2010/main" val="228833212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0">
        <p:cut/>
      </p:transition>
    </mc:Choice>
    <mc:Fallback>
      <p:transition>
        <p:cut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BFFFFA-C05C-CA96-D75D-EBCF5A22E2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5799" y="829820"/>
            <a:ext cx="5117892" cy="1325563"/>
          </a:xfrm>
        </p:spPr>
        <p:txBody>
          <a:bodyPr/>
          <a:lstStyle/>
          <a:p>
            <a:endParaRPr lang="en-US" dirty="0"/>
          </a:p>
        </p:txBody>
      </p:sp>
      <p:pic>
        <p:nvPicPr>
          <p:cNvPr id="5" name="Content Placeholder 4" descr="A sign with a flower in the middle&#10;&#10;Description automatically generated">
            <a:extLst>
              <a:ext uri="{FF2B5EF4-FFF2-40B4-BE49-F238E27FC236}">
                <a16:creationId xmlns:a16="http://schemas.microsoft.com/office/drawing/2014/main" id="{1BFE52FE-B84B-C5C7-103A-38CBB7E923B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5786203" cy="7714939"/>
          </a:xfrm>
        </p:spPr>
      </p:pic>
    </p:spTree>
    <p:extLst>
      <p:ext uri="{BB962C8B-B14F-4D97-AF65-F5344CB8AC3E}">
        <p14:creationId xmlns:p14="http://schemas.microsoft.com/office/powerpoint/2010/main" val="414634664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May be an image of animal">
            <a:extLst>
              <a:ext uri="{FF2B5EF4-FFF2-40B4-BE49-F238E27FC236}">
                <a16:creationId xmlns:a16="http://schemas.microsoft.com/office/drawing/2014/main" id="{6BDD1B6F-11E3-0340-090A-43DE9FCA27F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315695" y="-24307"/>
            <a:ext cx="14897440" cy="68823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8526485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5000"/>
    </mc:Choice>
    <mc:Fallback>
      <p:transition spd="slow" advTm="5000"/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May be an image of rhinoceros and grass">
            <a:extLst>
              <a:ext uri="{FF2B5EF4-FFF2-40B4-BE49-F238E27FC236}">
                <a16:creationId xmlns:a16="http://schemas.microsoft.com/office/drawing/2014/main" id="{01906677-0B76-B824-74FD-B1D7D54311F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056487" y="-479685"/>
            <a:ext cx="16613226" cy="76749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6828650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5000"/>
    </mc:Choice>
    <mc:Fallback>
      <p:transition spd="slow" advTm="5000"/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May be an image of big cat and cheetah">
            <a:extLst>
              <a:ext uri="{FF2B5EF4-FFF2-40B4-BE49-F238E27FC236}">
                <a16:creationId xmlns:a16="http://schemas.microsoft.com/office/drawing/2014/main" id="{8E89C8AA-8971-EDE4-3422-AC88E1ECB8D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829353" y="-569626"/>
            <a:ext cx="16580778" cy="76599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3491838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5000"/>
    </mc:Choice>
    <mc:Fallback>
      <p:transition spd="slow" advTm="5000"/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>
            <a:extLst>
              <a:ext uri="{FF2B5EF4-FFF2-40B4-BE49-F238E27FC236}">
                <a16:creationId xmlns:a16="http://schemas.microsoft.com/office/drawing/2014/main" id="{69111D14-822D-6C93-3F7B-497994777D0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34911" y="-1193044"/>
            <a:ext cx="12326911" cy="82128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137532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5000"/>
    </mc:Choice>
    <mc:Fallback>
      <p:transition spd="slow" advTm="5000"/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>
            <a:extLst>
              <a:ext uri="{FF2B5EF4-FFF2-40B4-BE49-F238E27FC236}">
                <a16:creationId xmlns:a16="http://schemas.microsoft.com/office/drawing/2014/main" id="{BC731C22-A2F7-38BE-07AA-206642A3500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67456" y="-728532"/>
            <a:ext cx="12326912" cy="83150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0667022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0000"/>
    </mc:Choice>
    <mc:Fallback>
      <p:transition spd="slow" advTm="10000"/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A sign with a flower in the middle&#10;&#10;Description automatically generated">
            <a:extLst>
              <a:ext uri="{FF2B5EF4-FFF2-40B4-BE49-F238E27FC236}">
                <a16:creationId xmlns:a16="http://schemas.microsoft.com/office/drawing/2014/main" id="{1BFE52FE-B84B-C5C7-103A-38CBB7E923B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5786203" cy="7714939"/>
          </a:xfrm>
        </p:spPr>
      </p:pic>
      <p:sp>
        <p:nvSpPr>
          <p:cNvPr id="3" name="Title 3">
            <a:extLst>
              <a:ext uri="{FF2B5EF4-FFF2-40B4-BE49-F238E27FC236}">
                <a16:creationId xmlns:a16="http://schemas.microsoft.com/office/drawing/2014/main" id="{A6A27BC9-C9B7-68B2-EBF4-46DF54314981}"/>
              </a:ext>
            </a:extLst>
          </p:cNvPr>
          <p:cNvSpPr txBox="1">
            <a:spLocks/>
          </p:cNvSpPr>
          <p:nvPr/>
        </p:nvSpPr>
        <p:spPr>
          <a:xfrm>
            <a:off x="6096000" y="365124"/>
            <a:ext cx="5257800" cy="570589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dirty="0"/>
              <a:t>Let’s Praise Him</a:t>
            </a:r>
            <a:br>
              <a:rPr lang="en-US" dirty="0"/>
            </a:br>
            <a:r>
              <a:rPr lang="en-US" dirty="0"/>
              <a:t> </a:t>
            </a:r>
            <a:br>
              <a:rPr lang="en-US" dirty="0"/>
            </a:br>
            <a:r>
              <a:rPr lang="en-US" dirty="0"/>
              <a:t> &amp;</a:t>
            </a:r>
            <a:br>
              <a:rPr lang="en-US" dirty="0"/>
            </a:br>
            <a:br>
              <a:rPr lang="en-US" dirty="0"/>
            </a:br>
            <a:r>
              <a:rPr lang="en-US" dirty="0"/>
              <a:t> Give Thanks!</a:t>
            </a:r>
          </a:p>
        </p:txBody>
      </p:sp>
    </p:spTree>
    <p:extLst>
      <p:ext uri="{BB962C8B-B14F-4D97-AF65-F5344CB8AC3E}">
        <p14:creationId xmlns:p14="http://schemas.microsoft.com/office/powerpoint/2010/main" val="314215739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0A1BE9-D07B-D03C-D3FC-62E243E6F4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 descr="A sign next to a flower&#10;&#10;Description automatically generated">
            <a:extLst>
              <a:ext uri="{FF2B5EF4-FFF2-40B4-BE49-F238E27FC236}">
                <a16:creationId xmlns:a16="http://schemas.microsoft.com/office/drawing/2014/main" id="{F1EB2EA4-C933-7FA7-0747-F9CF4A4E164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90545" y="0"/>
            <a:ext cx="5401456" cy="7201942"/>
          </a:xfrm>
        </p:spPr>
      </p:pic>
      <p:pic>
        <p:nvPicPr>
          <p:cNvPr id="13316" name="Picture 4">
            <a:extLst>
              <a:ext uri="{FF2B5EF4-FFF2-40B4-BE49-F238E27FC236}">
                <a16:creationId xmlns:a16="http://schemas.microsoft.com/office/drawing/2014/main" id="{EDA2047E-FA21-C716-8C80-5F9E84796DE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1007" y="599190"/>
            <a:ext cx="6270386" cy="60035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476769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A sign next to a flower&#10;&#10;Description automatically generated">
            <a:extLst>
              <a:ext uri="{FF2B5EF4-FFF2-40B4-BE49-F238E27FC236}">
                <a16:creationId xmlns:a16="http://schemas.microsoft.com/office/drawing/2014/main" id="{F1EB2EA4-C933-7FA7-0747-F9CF4A4E164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90544" y="-171971"/>
            <a:ext cx="5401456" cy="7201942"/>
          </a:xfrm>
        </p:spPr>
      </p:pic>
      <p:sp>
        <p:nvSpPr>
          <p:cNvPr id="3" name="Title 3">
            <a:extLst>
              <a:ext uri="{FF2B5EF4-FFF2-40B4-BE49-F238E27FC236}">
                <a16:creationId xmlns:a16="http://schemas.microsoft.com/office/drawing/2014/main" id="{F5415C83-46DC-D850-B688-2171F6586BA6}"/>
              </a:ext>
            </a:extLst>
          </p:cNvPr>
          <p:cNvSpPr txBox="1">
            <a:spLocks/>
          </p:cNvSpPr>
          <p:nvPr/>
        </p:nvSpPr>
        <p:spPr>
          <a:xfrm>
            <a:off x="479685" y="365124"/>
            <a:ext cx="6310859" cy="570589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dirty="0"/>
              <a:t>Let’s Praise Him</a:t>
            </a:r>
            <a:br>
              <a:rPr lang="en-US" dirty="0"/>
            </a:br>
            <a:r>
              <a:rPr lang="en-US" dirty="0"/>
              <a:t> </a:t>
            </a:r>
            <a:br>
              <a:rPr lang="en-US" dirty="0"/>
            </a:br>
            <a:r>
              <a:rPr lang="en-US" dirty="0"/>
              <a:t> &amp;</a:t>
            </a:r>
            <a:br>
              <a:rPr lang="en-US" dirty="0"/>
            </a:br>
            <a:br>
              <a:rPr lang="en-US" dirty="0"/>
            </a:br>
            <a:r>
              <a:rPr lang="en-US" dirty="0"/>
              <a:t> Give Thanks!</a:t>
            </a:r>
          </a:p>
        </p:txBody>
      </p:sp>
    </p:spTree>
    <p:extLst>
      <p:ext uri="{BB962C8B-B14F-4D97-AF65-F5344CB8AC3E}">
        <p14:creationId xmlns:p14="http://schemas.microsoft.com/office/powerpoint/2010/main" val="274006894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4F8A4F-B6D9-CA5C-246E-0D7DAFE4D4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17300" y="365125"/>
            <a:ext cx="5336499" cy="6290508"/>
          </a:xfrm>
        </p:spPr>
        <p:txBody>
          <a:bodyPr>
            <a:normAutofit fontScale="90000"/>
          </a:bodyPr>
          <a:lstStyle/>
          <a:p>
            <a:r>
              <a:rPr lang="en-US" dirty="0"/>
              <a:t>“The Lord is my rock, my fortress and my deliverer; my God is my rock in whom I take refuge, my shield and the horn of my salvation.  He is my stronghold, my refuge and my savior-- from violent people you save me.      </a:t>
            </a:r>
            <a:br>
              <a:rPr lang="en-US" dirty="0"/>
            </a:br>
            <a:r>
              <a:rPr lang="en-US" dirty="0"/>
              <a:t>                2 Samuel 22:2, 3</a:t>
            </a:r>
          </a:p>
        </p:txBody>
      </p:sp>
      <p:pic>
        <p:nvPicPr>
          <p:cNvPr id="5" name="Content Placeholder 4" descr="A black sign with a flower&#10;&#10;Description automatically generated">
            <a:extLst>
              <a:ext uri="{FF2B5EF4-FFF2-40B4-BE49-F238E27FC236}">
                <a16:creationId xmlns:a16="http://schemas.microsoft.com/office/drawing/2014/main" id="{7E579416-62D3-7B61-9FFA-8FE6AD62CCB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336498" cy="7115332"/>
          </a:xfrm>
        </p:spPr>
      </p:pic>
    </p:spTree>
    <p:extLst>
      <p:ext uri="{BB962C8B-B14F-4D97-AF65-F5344CB8AC3E}">
        <p14:creationId xmlns:p14="http://schemas.microsoft.com/office/powerpoint/2010/main" val="36068789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E9BAFE-E0CC-4406-ED11-0754A00972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4"/>
            <a:ext cx="4617089" cy="5840803"/>
          </a:xfrm>
        </p:spPr>
        <p:txBody>
          <a:bodyPr/>
          <a:lstStyle/>
          <a:p>
            <a:pPr algn="ctr"/>
            <a:r>
              <a:rPr lang="en-US" dirty="0"/>
              <a:t>John 3:16, 17</a:t>
            </a:r>
          </a:p>
        </p:txBody>
      </p:sp>
      <p:pic>
        <p:nvPicPr>
          <p:cNvPr id="5" name="Content Placeholder 4" descr="A grave marker with a flower&#10;&#10;Description automatically generated">
            <a:extLst>
              <a:ext uri="{FF2B5EF4-FFF2-40B4-BE49-F238E27FC236}">
                <a16:creationId xmlns:a16="http://schemas.microsoft.com/office/drawing/2014/main" id="{EEC0A801-25BF-3362-556C-7A76737CF29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55289" y="-1727044"/>
            <a:ext cx="6806665" cy="9075555"/>
          </a:xfrm>
        </p:spPr>
      </p:pic>
    </p:spTree>
    <p:extLst>
      <p:ext uri="{BB962C8B-B14F-4D97-AF65-F5344CB8AC3E}">
        <p14:creationId xmlns:p14="http://schemas.microsoft.com/office/powerpoint/2010/main" val="352426855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06591F-51D6-55AF-F8E7-6B736F8897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511BE9E-DA18-35D8-B1DD-911CE62B306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7" name="Picture 6" descr="A sign with a flower on it&#10;&#10;Description automatically generated">
            <a:extLst>
              <a:ext uri="{FF2B5EF4-FFF2-40B4-BE49-F238E27FC236}">
                <a16:creationId xmlns:a16="http://schemas.microsoft.com/office/drawing/2014/main" id="{FB37C292-370D-C879-8744-7C7517179F8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61014" y="-1528998"/>
            <a:ext cx="6956686" cy="9275581"/>
          </a:xfrm>
          <a:prstGeom prst="rect">
            <a:avLst/>
          </a:prstGeom>
        </p:spPr>
      </p:pic>
      <p:pic>
        <p:nvPicPr>
          <p:cNvPr id="15362" name="Picture 2">
            <a:extLst>
              <a:ext uri="{FF2B5EF4-FFF2-40B4-BE49-F238E27FC236}">
                <a16:creationId xmlns:a16="http://schemas.microsoft.com/office/drawing/2014/main" id="{1C94C4A0-CC5A-BD28-A469-B50F3F7DFF8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95672" y="0"/>
            <a:ext cx="5756223" cy="71325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6809523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51FF99-C8E7-51C3-6044-F6388EBA17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4708161" cy="4506678"/>
          </a:xfrm>
        </p:spPr>
        <p:txBody>
          <a:bodyPr/>
          <a:lstStyle/>
          <a:p>
            <a:r>
              <a:rPr lang="en-US" dirty="0"/>
              <a:t>What God is doing in Clio to help those in need…</a:t>
            </a:r>
          </a:p>
        </p:txBody>
      </p:sp>
      <p:pic>
        <p:nvPicPr>
          <p:cNvPr id="5" name="Content Placeholder 4" descr="A blue flower next to a sign&#10;&#10;Description automatically generated">
            <a:extLst>
              <a:ext uri="{FF2B5EF4-FFF2-40B4-BE49-F238E27FC236}">
                <a16:creationId xmlns:a16="http://schemas.microsoft.com/office/drawing/2014/main" id="{FF9A3CC5-6400-A7B7-0AD2-27677D6AC32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31174" y="-213037"/>
            <a:ext cx="6310859" cy="8414480"/>
          </a:xfrm>
        </p:spPr>
      </p:pic>
    </p:spTree>
    <p:extLst>
      <p:ext uri="{BB962C8B-B14F-4D97-AF65-F5344CB8AC3E}">
        <p14:creationId xmlns:p14="http://schemas.microsoft.com/office/powerpoint/2010/main" val="348677327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CC9685-15BE-21B9-8ED4-14B6BC5325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0" y="854439"/>
            <a:ext cx="5012961" cy="5096656"/>
          </a:xfrm>
        </p:spPr>
        <p:txBody>
          <a:bodyPr/>
          <a:lstStyle/>
          <a:p>
            <a:pPr algn="ctr"/>
            <a:r>
              <a:rPr lang="en-US" dirty="0"/>
              <a:t>God’s power unleashed to transform lives!</a:t>
            </a:r>
          </a:p>
        </p:txBody>
      </p:sp>
      <p:pic>
        <p:nvPicPr>
          <p:cNvPr id="5" name="Content Placeholder 4" descr="A sign with a flower in the middle&#10;&#10;Description automatically generated">
            <a:extLst>
              <a:ext uri="{FF2B5EF4-FFF2-40B4-BE49-F238E27FC236}">
                <a16:creationId xmlns:a16="http://schemas.microsoft.com/office/drawing/2014/main" id="{E4FD4835-3095-ADB2-2508-12C23F33A2A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726243" cy="7634992"/>
          </a:xfrm>
        </p:spPr>
      </p:pic>
    </p:spTree>
    <p:extLst>
      <p:ext uri="{BB962C8B-B14F-4D97-AF65-F5344CB8AC3E}">
        <p14:creationId xmlns:p14="http://schemas.microsoft.com/office/powerpoint/2010/main" val="270701988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E361DD-042C-4CD5-EB8D-0B71A36370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 descr="A black sign with a pink flower in the middle&#10;&#10;Description automatically generated">
            <a:extLst>
              <a:ext uri="{FF2B5EF4-FFF2-40B4-BE49-F238E27FC236}">
                <a16:creationId xmlns:a16="http://schemas.microsoft.com/office/drawing/2014/main" id="{9103E23B-8A72-6712-D587-BF7765322CA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51095" y="0"/>
            <a:ext cx="6240905" cy="8321208"/>
          </a:xfrm>
        </p:spPr>
      </p:pic>
      <p:pic>
        <p:nvPicPr>
          <p:cNvPr id="7" name="Picture 6" descr="A black and white picture of a dog&#10;&#10;Description automatically generated">
            <a:extLst>
              <a:ext uri="{FF2B5EF4-FFF2-40B4-BE49-F238E27FC236}">
                <a16:creationId xmlns:a16="http://schemas.microsoft.com/office/drawing/2014/main" id="{537ECDA6-97CE-9BBD-A6E9-BEE6DD0B5B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69626" y="-1"/>
            <a:ext cx="6520721" cy="71654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234207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0C7C77-C4CD-9710-ADA7-718A12EDAE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 descr="A sign with a flower in the middle&#10;&#10;Description automatically generated">
            <a:extLst>
              <a:ext uri="{FF2B5EF4-FFF2-40B4-BE49-F238E27FC236}">
                <a16:creationId xmlns:a16="http://schemas.microsoft.com/office/drawing/2014/main" id="{961A5E2B-26E2-8303-EA18-04E5680A03B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32805" y="-1037497"/>
            <a:ext cx="6759196" cy="9012263"/>
          </a:xfrm>
        </p:spPr>
      </p:pic>
      <p:pic>
        <p:nvPicPr>
          <p:cNvPr id="18434" name="Picture 2">
            <a:extLst>
              <a:ext uri="{FF2B5EF4-FFF2-40B4-BE49-F238E27FC236}">
                <a16:creationId xmlns:a16="http://schemas.microsoft.com/office/drawing/2014/main" id="{2FE8EE9F-FB8F-6D23-5FAF-C5057171321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54864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5665035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E1C699-DD4B-D5CB-3C4E-0956CB1473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8A9E756-4C0B-34A9-F36C-6740338D352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1506" name="Picture 2">
            <a:extLst>
              <a:ext uri="{FF2B5EF4-FFF2-40B4-BE49-F238E27FC236}">
                <a16:creationId xmlns:a16="http://schemas.microsoft.com/office/drawing/2014/main" id="{6BFABEDD-874B-F024-5931-1ABBA9F8D75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64892" y="-149901"/>
            <a:ext cx="12356891" cy="88254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1918995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0000"/>
    </mc:Choice>
    <mc:Fallback>
      <p:transition spd="slow" advTm="10000"/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B56BA0-5965-D4C8-6374-CCDA7E2FBD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9742303-0030-83B4-ADA3-3A89DD09E70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9458" name="Picture 2">
            <a:extLst>
              <a:ext uri="{FF2B5EF4-FFF2-40B4-BE49-F238E27FC236}">
                <a16:creationId xmlns:a16="http://schemas.microsoft.com/office/drawing/2014/main" id="{BC499F4B-4F53-5EAC-20A0-E5C1AF8E3E1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-1011328"/>
            <a:ext cx="12192000" cy="88806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0051260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0000"/>
    </mc:Choice>
    <mc:Fallback>
      <p:transition spd="slow" advTm="10000"/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B62377-1CAB-A380-6D94-D29281F877A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614A43C-112E-9F12-8CEF-86ADF3BBC47A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EEF22C99-B25E-0015-3BAB-477688BCD3F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048612" cy="71503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9951806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105</TotalTime>
  <Words>172</Words>
  <Application>Microsoft Office PowerPoint</Application>
  <PresentationFormat>Widescreen</PresentationFormat>
  <Paragraphs>9</Paragraphs>
  <Slides>28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28</vt:i4>
      </vt:variant>
    </vt:vector>
  </HeadingPairs>
  <TitlesOfParts>
    <vt:vector size="32" baseType="lpstr">
      <vt:lpstr>Aptos</vt:lpstr>
      <vt:lpstr>Aptos Display</vt:lpstr>
      <vt:lpstr>Arial</vt:lpstr>
      <vt:lpstr>Office Theme</vt:lpstr>
      <vt:lpstr>PowerPoint Presentation</vt:lpstr>
      <vt:lpstr>In the beginning was the Word and the Word was with God and the Word was God.  He was with God in the beginning.  Through Him were all things made; without Him nothing was made that has been made.                                 John 1:1-3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Let’s Praise Him    &amp;   Give Thanks!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“The Lord is my rock, my fortress and my deliverer; my God is my rock in whom I take refuge, my shield and the horn of my salvation.  He is my stronghold, my refuge and my savior-- from violent people you save me.                       2 Samuel 22:2, 3</vt:lpstr>
      <vt:lpstr>John 3:16, 17</vt:lpstr>
      <vt:lpstr>PowerPoint Presentation</vt:lpstr>
      <vt:lpstr>What God is doing in Clio to help those in need…</vt:lpstr>
      <vt:lpstr>God’s power unleashed to transform lives!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Paul St Louis</dc:creator>
  <cp:lastModifiedBy>Paul St Louis</cp:lastModifiedBy>
  <cp:revision>1</cp:revision>
  <dcterms:created xsi:type="dcterms:W3CDTF">2024-05-02T00:51:30Z</dcterms:created>
  <dcterms:modified xsi:type="dcterms:W3CDTF">2024-05-02T02:36:47Z</dcterms:modified>
</cp:coreProperties>
</file>