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AF097-34D9-0920-708C-9E48ECE4F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DBE5C-8440-CACE-E764-23E59E859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1A16F-3A52-9795-470F-89891167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A56BF-408F-90E9-CE73-C5D6DCE3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536C6-BC08-09DE-F7D8-68192B6D5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1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979D-4541-17D9-0C50-24152B49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F9B02-980A-197D-47DD-22BC0E3B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657B1-AE7F-5A57-4024-B4A9823A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AA576-2984-EFCA-A5E7-973EE8DA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669EA-FFD6-0C74-B92A-38428361A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7A06-45D9-F3B8-4E8F-2CFFA16C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34C3B-5364-21AA-24B5-55FD6F8A4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31F7E-B68A-E4CD-5967-40E96033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0884-FB51-9D42-A510-0EC0D971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80789-2125-83CE-6C91-E250FFB0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5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C289-1D17-C564-B79D-42C2D20B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C78DE-3380-09E1-77AB-C391DD2C7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E5445-4E68-48CC-1033-AE4863EB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5EB15-0260-1ECC-6BCF-1BE36B08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939A4-B454-35A9-F188-DA4396FB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C2D21-A8D0-0003-D5ED-9B029039C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5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A71D-D023-2947-CFF0-963B7D75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CC5F3-7B6D-42E6-CABB-B0433E288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F6690-F3E2-A3E9-BDED-08A1CBFC3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672DF-9D9B-594C-F900-21BA04B073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09607-BF9F-6C23-B247-6DE745698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82C8F-1AF4-090B-7638-E8A5949F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EB821-8862-B467-CED5-9F68D0A5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94C9B-7E88-B193-8C27-2D79E3FD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327B-FFCF-D13B-9C00-D650BD50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DA2AD3-4D6A-E0DD-E847-50360363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B4F88-AB9D-BBB6-9645-B4B0BAA6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24248-AF4F-B8B0-F7E3-134306F4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C47E0-8AF6-B9AF-0D1F-A457A90E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2C8CC-295B-BF6B-645D-16F8B744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22DFE-D5AA-D1D3-1144-87628484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6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A8F8-7A13-C270-D234-97AABAAB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935E-D399-DC3F-6F11-75284A8DC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6A2F1-9A0B-941A-6265-33C79D093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DDC46-F24A-3031-235B-55AE04860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04B4A-094C-A588-BFD9-5AF5C3BD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0B3D-C2F6-62CB-2080-45C4A1FDC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3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7959-8BED-2BE3-6E1B-5170564B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605B77-6BED-8E9A-CEF7-59F0F52112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DDB9B-F72B-DA5F-D0A2-990142B92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F2797-24F7-FC03-C9CF-B8FE4979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D5C2B-2092-D621-F42C-EFD8BDC56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9CFCA-328F-15A3-A855-194F7D78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8745-0F9C-1B6B-45CD-CA1E0723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DEB95-29A2-14F7-8D04-89977B7C2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3B139-A3AA-CEC6-1EBF-4FA55915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FDF9-51F9-A248-11A2-04C89BA9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C499C-85ED-863A-D780-D4F2AF0A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34ECEF-A4F1-D2E3-8AA5-245A6A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D8E3A-2025-6B98-8526-3C44FD4A0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DB0ED-1AB6-D798-1D29-F17471938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43125-3EA9-C51D-D0CE-7B32B870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68D8B-1A38-E2F1-50FB-B28FCF21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3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AED8B-90E2-398C-447B-89669C28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250C8-C60D-B3E8-B542-A80B85141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066B6-565A-291D-9971-D39ACB457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B03B77-C6DA-4D00-B2FA-575D4C5280FD}" type="datetimeFigureOut">
              <a:rPr lang="en-US" smtClean="0"/>
              <a:t>3/23/2025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78133-9AD4-6EC1-E370-B4F3397B6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B36C4-C702-7766-839F-69F357341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F5237-2314-4B5A-82B6-D97E6DA46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99DE-F6C7-6AB8-3510-BBF3ED767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14450" y="-1193800"/>
            <a:ext cx="9144000" cy="2387600"/>
          </a:xfrm>
        </p:spPr>
        <p:txBody>
          <a:bodyPr/>
          <a:lstStyle/>
          <a:p>
            <a:r>
              <a:rPr lang="en-US" dirty="0"/>
              <a:t>What God is doing!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5B3CB-508A-C52E-FC34-437219EB85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EDA6F3C5-107C-4202-76CF-8AA66E08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767" y="1193800"/>
            <a:ext cx="11032233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8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6748-D951-A424-86D7-D4F8B4DE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CLIO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53B86-AF7E-4DD3-C0B5-2C56B5AF9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2711FB-7D0A-6AB7-FBA1-0A8201CE5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13" y="1403592"/>
            <a:ext cx="3810000" cy="196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8907E1B-BC58-7668-0856-6B16E6A2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44" y="1550506"/>
            <a:ext cx="4497178" cy="170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AEC52E7-A8EC-1AF7-FB26-D12A2725C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938" y="796875"/>
            <a:ext cx="2379183" cy="237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6355A2D-D1CB-BCC3-3A76-FB6A78325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69" y="3565826"/>
            <a:ext cx="3110944" cy="3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224983-4A18-674D-5A58-D55E10E76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805" y="3744774"/>
            <a:ext cx="2854221" cy="285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A6D2B65-3951-B7F0-B66F-5C0D0C99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347" y="3176058"/>
            <a:ext cx="3657284" cy="367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30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A404-12CA-A2F1-C0DD-E6CA6217D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D2AD-A7D0-D853-29D3-40D4E7EBC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3417"/>
          </a:xfrm>
        </p:spPr>
        <p:txBody>
          <a:bodyPr/>
          <a:lstStyle/>
          <a:p>
            <a:r>
              <a:rPr lang="en-US" dirty="0"/>
              <a:t>4 Communities</a:t>
            </a:r>
          </a:p>
          <a:p>
            <a:pPr lvl="1"/>
            <a:r>
              <a:rPr lang="en-US" dirty="0"/>
              <a:t>Clio</a:t>
            </a:r>
          </a:p>
          <a:p>
            <a:pPr lvl="1"/>
            <a:r>
              <a:rPr lang="en-US" dirty="0"/>
              <a:t>Flint</a:t>
            </a:r>
          </a:p>
          <a:p>
            <a:pPr lvl="1"/>
            <a:r>
              <a:rPr lang="en-US" dirty="0"/>
              <a:t>Frankenmuth</a:t>
            </a:r>
          </a:p>
          <a:p>
            <a:pPr lvl="1"/>
            <a:r>
              <a:rPr lang="en-US" dirty="0"/>
              <a:t>Vassar</a:t>
            </a:r>
          </a:p>
          <a:p>
            <a:r>
              <a:rPr lang="en-US" dirty="0"/>
              <a:t>2 Others in Works</a:t>
            </a:r>
          </a:p>
          <a:p>
            <a:pPr lvl="1"/>
            <a:r>
              <a:rPr lang="en-US" dirty="0"/>
              <a:t>Mt. Morris</a:t>
            </a:r>
          </a:p>
          <a:p>
            <a:pPr lvl="1"/>
            <a:r>
              <a:rPr lang="en-US" dirty="0"/>
              <a:t>Birch Run</a:t>
            </a:r>
          </a:p>
          <a:p>
            <a:r>
              <a:rPr lang="en-US" dirty="0"/>
              <a:t>Others?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8829378D-D123-C1E4-C538-11DA05FB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769" y="0"/>
            <a:ext cx="7863231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7C618C3-CAE3-832A-54F5-92C99F774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981" y="5204545"/>
            <a:ext cx="1653455" cy="165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29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5A36B-559A-BB6F-C07E-7B17F288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E373C-4C26-5165-415E-D5F2009F6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62" y="1825625"/>
            <a:ext cx="10974238" cy="4351338"/>
          </a:xfrm>
        </p:spPr>
        <p:txBody>
          <a:bodyPr/>
          <a:lstStyle/>
          <a:p>
            <a:r>
              <a:rPr lang="en-US" dirty="0"/>
              <a:t>State Senator &amp; Reps</a:t>
            </a:r>
          </a:p>
          <a:p>
            <a:r>
              <a:rPr lang="en-US" dirty="0"/>
              <a:t>County Commissioners</a:t>
            </a:r>
          </a:p>
          <a:p>
            <a:r>
              <a:rPr lang="en-US" dirty="0"/>
              <a:t>Township Officials</a:t>
            </a:r>
          </a:p>
          <a:p>
            <a:r>
              <a:rPr lang="en-US" dirty="0"/>
              <a:t>City Officials</a:t>
            </a:r>
          </a:p>
          <a:p>
            <a:r>
              <a:rPr lang="en-US" dirty="0"/>
              <a:t>Business Leaders</a:t>
            </a:r>
          </a:p>
          <a:p>
            <a:r>
              <a:rPr lang="en-US" dirty="0"/>
              <a:t>2 Counties</a:t>
            </a:r>
          </a:p>
          <a:p>
            <a:r>
              <a:rPr lang="en-US" dirty="0"/>
              <a:t>6 Communities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40733D6E-6B31-619C-A0DB-671BE8CE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58" y="0"/>
            <a:ext cx="7568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5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CE3F-51D7-1D2B-2172-2CDAE589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8F70E-1951-DA32-6B30-9522E855F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74148" cy="4351338"/>
          </a:xfrm>
        </p:spPr>
        <p:txBody>
          <a:bodyPr>
            <a:normAutofit/>
          </a:bodyPr>
          <a:lstStyle/>
          <a:p>
            <a:r>
              <a:rPr lang="en-US" dirty="0"/>
              <a:t>Planning</a:t>
            </a:r>
          </a:p>
          <a:p>
            <a:r>
              <a:rPr lang="en-US" dirty="0"/>
              <a:t>Recruiting</a:t>
            </a:r>
          </a:p>
          <a:p>
            <a:r>
              <a:rPr lang="en-US" dirty="0"/>
              <a:t>Promoting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E034D1A2-E207-A6DF-91A3-707F00067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58" y="0"/>
            <a:ext cx="66538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C757-4BBA-BA1D-9E04-2FC4FE6F9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0E413-1BB2-F23B-3523-4162C2A12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13030" cy="4351338"/>
          </a:xfrm>
        </p:spPr>
        <p:txBody>
          <a:bodyPr/>
          <a:lstStyle/>
          <a:p>
            <a:r>
              <a:rPr lang="en-US" dirty="0"/>
              <a:t>Businesses</a:t>
            </a:r>
          </a:p>
          <a:p>
            <a:r>
              <a:rPr lang="en-US" dirty="0"/>
              <a:t>Organizations</a:t>
            </a:r>
          </a:p>
          <a:p>
            <a:r>
              <a:rPr lang="en-US" dirty="0"/>
              <a:t>People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AABFF734-319E-6862-3FDE-1F1D2BE6D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680" y="0"/>
            <a:ext cx="761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9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438DA-27A9-A09F-BEB7-7347198F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Christians 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3ADC9-FFB8-5497-A5F1-0D3AF1BF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7989" cy="4351338"/>
          </a:xfrm>
        </p:spPr>
        <p:txBody>
          <a:bodyPr>
            <a:normAutofit/>
          </a:bodyPr>
          <a:lstStyle/>
          <a:p>
            <a:r>
              <a:rPr lang="en-US" dirty="0"/>
              <a:t>Worship &amp; Prayer</a:t>
            </a:r>
          </a:p>
          <a:p>
            <a:r>
              <a:rPr lang="en-US" dirty="0"/>
              <a:t>Meeting Needs</a:t>
            </a:r>
          </a:p>
          <a:p>
            <a:r>
              <a:rPr lang="en-US" dirty="0"/>
              <a:t>Working &amp; Serving</a:t>
            </a:r>
          </a:p>
          <a:p>
            <a:r>
              <a:rPr lang="en-US" dirty="0"/>
              <a:t>Setting Example in Unity &amp; Love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5E3D8D8A-4E4B-2CA6-992C-D9A766BCD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189" y="0"/>
            <a:ext cx="4945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5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6A71-F7C3-18C9-7F3F-D2D6A276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Praying…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E14D5-7279-5D55-829D-C615AF74A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5777" cy="4351338"/>
          </a:xfrm>
        </p:spPr>
        <p:txBody>
          <a:bodyPr/>
          <a:lstStyle/>
          <a:p>
            <a:r>
              <a:rPr lang="en-US" dirty="0"/>
              <a:t>GOD is Hearing</a:t>
            </a:r>
          </a:p>
          <a:p>
            <a:r>
              <a:rPr lang="en-US" dirty="0"/>
              <a:t>GOD is Acting</a:t>
            </a:r>
          </a:p>
          <a:p>
            <a:r>
              <a:rPr lang="en-US" dirty="0"/>
              <a:t>GOD is Recruiting</a:t>
            </a:r>
          </a:p>
          <a:p>
            <a:r>
              <a:rPr lang="en-US" dirty="0"/>
              <a:t>GOD is Uniting</a:t>
            </a:r>
          </a:p>
          <a:p>
            <a:r>
              <a:rPr lang="en-US" dirty="0"/>
              <a:t>GOD is Placing Pieces</a:t>
            </a:r>
          </a:p>
          <a:p>
            <a:r>
              <a:rPr lang="en-US" dirty="0"/>
              <a:t>GOD is identifying needs and opportunities!</a:t>
            </a:r>
          </a:p>
        </p:txBody>
      </p:sp>
      <p:pic>
        <p:nvPicPr>
          <p:cNvPr id="4" name="Picture 3" descr="A person raising their hands in the air&#10;&#10;AI-generated content may be incorrect.">
            <a:extLst>
              <a:ext uri="{FF2B5EF4-FFF2-40B4-BE49-F238E27FC236}">
                <a16:creationId xmlns:a16="http://schemas.microsoft.com/office/drawing/2014/main" id="{81DCE62F-575A-AB17-E65F-B065E9DE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680" y="0"/>
            <a:ext cx="761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5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95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What God is doing!</vt:lpstr>
      <vt:lpstr>TRANSFORMING CLIO</vt:lpstr>
      <vt:lpstr>Gatherings…</vt:lpstr>
      <vt:lpstr>Uniting…</vt:lpstr>
      <vt:lpstr>Working Together</vt:lpstr>
      <vt:lpstr>Helping</vt:lpstr>
      <vt:lpstr>Christians Leading</vt:lpstr>
      <vt:lpstr>Keep Praying…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3</cp:revision>
  <dcterms:created xsi:type="dcterms:W3CDTF">2025-03-16T08:11:04Z</dcterms:created>
  <dcterms:modified xsi:type="dcterms:W3CDTF">2025-03-23T10:36:04Z</dcterms:modified>
</cp:coreProperties>
</file>