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57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AF097-34D9-0920-708C-9E48ECE4FB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3DBE5C-8440-CACE-E764-23E59E859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1A16F-3A52-9795-470F-89891167F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A56BF-408F-90E9-CE73-C5D6DCE3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536C6-BC08-09DE-F7D8-68192B6D5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919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B979D-4541-17D9-0C50-24152B493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F9B02-980A-197D-47DD-22BC0E3BE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657B1-AE7F-5A57-4024-B4A9823AD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AA576-2984-EFCA-A5E7-973EE8DAF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669EA-FFD6-0C74-B92A-38428361A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8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87A06-45D9-F3B8-4E8F-2CFFA16C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34C3B-5364-21AA-24B5-55FD6F8A4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31F7E-B68A-E4CD-5967-40E960334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D0884-FB51-9D42-A510-0EC0D9710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80789-2125-83CE-6C91-E250FFB09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958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AC289-1D17-C564-B79D-42C2D20B5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C78DE-3380-09E1-77AB-C391DD2C79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CE5445-4E68-48CC-1033-AE4863EB7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5EB15-0260-1ECC-6BCF-1BE36B08D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4939A4-B454-35A9-F188-DA4396FBD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AC2D21-A8D0-0003-D5ED-9B029039C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56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9A71D-D023-2947-CFF0-963B7D752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7CC5F3-7B6D-42E6-CABB-B0433E288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CF6690-F3E2-A3E9-BDED-08A1CBFC3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D672DF-9D9B-594C-F900-21BA04B073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E09607-BF9F-6C23-B247-6DE7456980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582C8F-1AF4-090B-7638-E8A5949F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AEB821-8862-B467-CED5-9F68D0A52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A94C9B-7E88-B193-8C27-2D79E3FD3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38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E327B-FFCF-D13B-9C00-D650BD503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DA2AD3-4D6A-E0DD-E847-503603637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B4F88-AB9D-BBB6-9645-B4B0BAA61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D24248-AF4F-B8B0-F7E3-134306F4E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97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1C47E0-8AF6-B9AF-0D1F-A457A90E7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D2C8CC-295B-BF6B-645D-16F8B744E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722DFE-D5AA-D1D3-1144-87628484B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66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5A8F8-7A13-C270-D234-97AABAAB8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C935E-D399-DC3F-6F11-75284A8DC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76A2F1-9A0B-941A-6265-33C79D093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6DDC46-F24A-3031-235B-55AE04860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704B4A-094C-A588-BFD9-5AF5C3BD3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A0B3D-C2F6-62CB-2080-45C4A1FDC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3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A7959-8BED-2BE3-6E1B-5170564BB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605B77-6BED-8E9A-CEF7-59F0F52112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DDB9B-F72B-DA5F-D0A2-990142B92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DF2797-24F7-FC03-C9CF-B8FE4979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8D5C2B-2092-D621-F42C-EFD8BDC56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9CFCA-328F-15A3-A855-194F7D78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15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B8745-0F9C-1B6B-45CD-CA1E07239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BDEB95-29A2-14F7-8D04-89977B7C2C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3B139-A3AA-CEC6-1EBF-4FA559157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6FDF9-51F9-A248-11A2-04C89BA97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C499C-85ED-863A-D780-D4F2AF0AC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9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34ECEF-A4F1-D2E3-8AA5-245A6A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CD8E3A-2025-6B98-8526-3C44FD4A0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DB0ED-1AB6-D798-1D29-F17471938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43125-3EA9-C51D-D0CE-7B32B870D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68D8B-1A38-E2F1-50FB-B28FCF21C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37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3AED8B-90E2-398C-447B-89669C280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250C8-C60D-B3E8-B542-A80B85141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0066B6-565A-291D-9971-D39ACB4573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B03B77-C6DA-4D00-B2FA-575D4C5280FD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78133-9AD4-6EC1-E370-B4F3397B6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B36C4-C702-7766-839F-69F3573412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03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599DE-F6C7-6AB8-3510-BBF3ED767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14450" y="-1193800"/>
            <a:ext cx="9144000" cy="2387600"/>
          </a:xfrm>
        </p:spPr>
        <p:txBody>
          <a:bodyPr/>
          <a:lstStyle/>
          <a:p>
            <a:r>
              <a:rPr lang="en-US" dirty="0"/>
              <a:t>What God is doing!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25B3CB-508A-C52E-FC34-437219EB85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erson raising their hands in the air&#10;&#10;AI-generated content may be incorrect.">
            <a:extLst>
              <a:ext uri="{FF2B5EF4-FFF2-40B4-BE49-F238E27FC236}">
                <a16:creationId xmlns:a16="http://schemas.microsoft.com/office/drawing/2014/main" id="{EDA6F3C5-107C-4202-76CF-8AA66E089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767" y="1193800"/>
            <a:ext cx="11032233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80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16748-D951-A424-86D7-D4F8B4DE2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TRANSFORMING CLIO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53B86-AF7E-4DD3-C0B5-2C56B5AF9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2711FB-7D0A-6AB7-FBA1-0A8201CE5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13" y="1403592"/>
            <a:ext cx="3810000" cy="196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8907E1B-BC58-7668-0856-6B16E6A2F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944" y="1550506"/>
            <a:ext cx="4497178" cy="1704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AEC52E7-A8EC-1AF7-FB26-D12A2725C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938" y="796875"/>
            <a:ext cx="2379183" cy="237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46355A2D-D1CB-BCC3-3A76-FB6A78325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69" y="3565826"/>
            <a:ext cx="3110944" cy="303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49224983-4A18-674D-5A58-D55E10E76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805" y="3744774"/>
            <a:ext cx="2854221" cy="285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8A6D2B65-3951-B7F0-B66F-5C0D0C992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47" y="3176058"/>
            <a:ext cx="3657284" cy="367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307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7A404-12CA-A2F1-C0DD-E6CA6217D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March 6…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2D2AD-A7D0-D853-29D3-40D4E7EBC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23417"/>
          </a:xfrm>
        </p:spPr>
        <p:txBody>
          <a:bodyPr/>
          <a:lstStyle/>
          <a:p>
            <a:r>
              <a:rPr lang="en-US" dirty="0"/>
              <a:t>Started Recruiting</a:t>
            </a:r>
          </a:p>
          <a:p>
            <a:pPr lvl="1"/>
            <a:r>
              <a:rPr lang="en-US" dirty="0"/>
              <a:t>5 Communities</a:t>
            </a:r>
          </a:p>
          <a:p>
            <a:pPr lvl="1"/>
            <a:r>
              <a:rPr lang="en-US" dirty="0"/>
              <a:t>1 congregation</a:t>
            </a:r>
          </a:p>
        </p:txBody>
      </p:sp>
      <p:pic>
        <p:nvPicPr>
          <p:cNvPr id="4" name="Picture 3" descr="A person raising their hands in the air&#10;&#10;AI-generated content may be incorrect.">
            <a:extLst>
              <a:ext uri="{FF2B5EF4-FFF2-40B4-BE49-F238E27FC236}">
                <a16:creationId xmlns:a16="http://schemas.microsoft.com/office/drawing/2014/main" id="{8829378D-D123-C1E4-C538-11DA05FBE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769" y="0"/>
            <a:ext cx="78632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293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5A36B-559A-BB6F-C07E-7B17F2887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March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E373C-4C26-5165-415E-D5F2009F6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14 Communities</a:t>
            </a:r>
          </a:p>
          <a:p>
            <a:r>
              <a:rPr lang="en-US" dirty="0"/>
              <a:t>4 Local Congregations</a:t>
            </a:r>
          </a:p>
        </p:txBody>
      </p:sp>
      <p:pic>
        <p:nvPicPr>
          <p:cNvPr id="4" name="Picture 3" descr="A person raising their hands in the air&#10;&#10;AI-generated content may be incorrect.">
            <a:extLst>
              <a:ext uri="{FF2B5EF4-FFF2-40B4-BE49-F238E27FC236}">
                <a16:creationId xmlns:a16="http://schemas.microsoft.com/office/drawing/2014/main" id="{40733D6E-6B31-619C-A0DB-671BE8CE7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758" y="0"/>
            <a:ext cx="7568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854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BCE3F-51D7-1D2B-2172-2CDAE5898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March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8F70E-1951-DA32-6B30-9522E855F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74148" cy="4351338"/>
          </a:xfrm>
        </p:spPr>
        <p:txBody>
          <a:bodyPr/>
          <a:lstStyle/>
          <a:p>
            <a:r>
              <a:rPr lang="en-US" dirty="0"/>
              <a:t>16 Communities</a:t>
            </a:r>
          </a:p>
          <a:p>
            <a:r>
              <a:rPr lang="en-US" dirty="0"/>
              <a:t>5 Congregations</a:t>
            </a:r>
          </a:p>
          <a:p>
            <a:endParaRPr lang="en-US" dirty="0"/>
          </a:p>
          <a:p>
            <a:r>
              <a:rPr lang="en-US" dirty="0"/>
              <a:t>Contacted 50+ People in Saginaw and Genesee Counties</a:t>
            </a:r>
          </a:p>
          <a:p>
            <a:r>
              <a:rPr lang="en-US" dirty="0"/>
              <a:t>Met with 15 community leaders from around state (Upper Peninsula, Northern Michigan, down to Macomb County</a:t>
            </a:r>
          </a:p>
          <a:p>
            <a:endParaRPr lang="en-US" dirty="0"/>
          </a:p>
        </p:txBody>
      </p:sp>
      <p:pic>
        <p:nvPicPr>
          <p:cNvPr id="4" name="Picture 3" descr="A person raising their hands in the air&#10;&#10;AI-generated content may be incorrect.">
            <a:extLst>
              <a:ext uri="{FF2B5EF4-FFF2-40B4-BE49-F238E27FC236}">
                <a16:creationId xmlns:a16="http://schemas.microsoft.com/office/drawing/2014/main" id="{E034D1A2-E207-A6DF-91A3-707F00067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580" y="1"/>
            <a:ext cx="5601419" cy="277770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6D75B72-304B-EE00-687A-776D1160C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48" y="2878349"/>
            <a:ext cx="3979652" cy="3979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58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FC757-4BBA-BA1D-9E04-2FC4FE6F9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March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0E413-1BB2-F23B-3523-4162C2A12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13030" cy="4351338"/>
          </a:xfrm>
        </p:spPr>
        <p:txBody>
          <a:bodyPr/>
          <a:lstStyle/>
          <a:p>
            <a:r>
              <a:rPr lang="en-US" dirty="0"/>
              <a:t>Preachers from across Mid-Michigan gathered in Grand Rapids and challenged to recruit Prayer Warriors in their communities</a:t>
            </a:r>
          </a:p>
        </p:txBody>
      </p:sp>
      <p:pic>
        <p:nvPicPr>
          <p:cNvPr id="4" name="Picture 3" descr="A person raising their hands in the air&#10;&#10;AI-generated content may be incorrect.">
            <a:extLst>
              <a:ext uri="{FF2B5EF4-FFF2-40B4-BE49-F238E27FC236}">
                <a16:creationId xmlns:a16="http://schemas.microsoft.com/office/drawing/2014/main" id="{AABFF734-319E-6862-3FDE-1F1D2BE6D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680" y="0"/>
            <a:ext cx="7619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595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11E0348-0980-FFB1-00EA-DA4F5191B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430" y="1890548"/>
            <a:ext cx="4816415" cy="335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08BA1A-3F3C-04D8-AF1C-B0B851391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March 14…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75351-4BC9-B674-3B6D-87967AF32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4732"/>
            <a:ext cx="6356230" cy="5443268"/>
          </a:xfrm>
        </p:spPr>
        <p:txBody>
          <a:bodyPr>
            <a:normAutofit/>
          </a:bodyPr>
          <a:lstStyle/>
          <a:p>
            <a:r>
              <a:rPr lang="en-US" dirty="0"/>
              <a:t>Called for us to recruit Business &amp; Government leaders from</a:t>
            </a:r>
          </a:p>
          <a:p>
            <a:pPr lvl="1"/>
            <a:r>
              <a:rPr lang="en-US" dirty="0"/>
              <a:t>Saginaw</a:t>
            </a:r>
          </a:p>
          <a:p>
            <a:pPr lvl="1"/>
            <a:r>
              <a:rPr lang="en-US" dirty="0"/>
              <a:t>Bridgeport</a:t>
            </a:r>
          </a:p>
          <a:p>
            <a:pPr lvl="1"/>
            <a:r>
              <a:rPr lang="en-US" dirty="0"/>
              <a:t>Birch Run</a:t>
            </a:r>
          </a:p>
          <a:p>
            <a:pPr lvl="1"/>
            <a:r>
              <a:rPr lang="en-US" dirty="0"/>
              <a:t>Clio</a:t>
            </a:r>
          </a:p>
          <a:p>
            <a:pPr lvl="1"/>
            <a:r>
              <a:rPr lang="en-US" dirty="0"/>
              <a:t>Mt. Morris</a:t>
            </a:r>
          </a:p>
          <a:p>
            <a:pPr lvl="1"/>
            <a:r>
              <a:rPr lang="en-US" dirty="0"/>
              <a:t>Flint</a:t>
            </a:r>
          </a:p>
          <a:p>
            <a:r>
              <a:rPr lang="en-US" dirty="0"/>
              <a:t>Form Committee to work on “Ojibway Trail” Designation for M-54 (starting at I-69) to Dixie Highway (ending at M-46)</a:t>
            </a:r>
          </a:p>
          <a:p>
            <a:r>
              <a:rPr lang="en-US" dirty="0"/>
              <a:t>Create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960513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438DA-27A9-A09F-BEB7-7347198F0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March 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3ADC9-FFB8-5497-A5F1-0D3AF1BF2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07989" cy="4351338"/>
          </a:xfrm>
        </p:spPr>
        <p:txBody>
          <a:bodyPr/>
          <a:lstStyle/>
          <a:p>
            <a:r>
              <a:rPr lang="en-US" dirty="0"/>
              <a:t>16 Communities</a:t>
            </a:r>
          </a:p>
          <a:p>
            <a:r>
              <a:rPr lang="en-US" dirty="0"/>
              <a:t>6 Churches</a:t>
            </a:r>
          </a:p>
          <a:p>
            <a:r>
              <a:rPr lang="en-US" dirty="0"/>
              <a:t>Task to create: National Day of Prayer in those communities (ASAP)</a:t>
            </a:r>
          </a:p>
          <a:p>
            <a:r>
              <a:rPr lang="en-US" dirty="0"/>
              <a:t>Task to create committee of Business &amp; Government leaders from 7 cities/2 Counties by April 14</a:t>
            </a:r>
          </a:p>
          <a:p>
            <a:r>
              <a:rPr lang="en-US" dirty="0"/>
              <a:t>Challenge Spreading throughout the State</a:t>
            </a:r>
          </a:p>
        </p:txBody>
      </p:sp>
      <p:pic>
        <p:nvPicPr>
          <p:cNvPr id="4" name="Picture 3" descr="A person raising their hands in the air&#10;&#10;AI-generated content may be incorrect.">
            <a:extLst>
              <a:ext uri="{FF2B5EF4-FFF2-40B4-BE49-F238E27FC236}">
                <a16:creationId xmlns:a16="http://schemas.microsoft.com/office/drawing/2014/main" id="{5E3D8D8A-4E4B-2CA6-992C-D9A766BCD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189" y="0"/>
            <a:ext cx="49458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65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A6A71-F7C3-18C9-7F3F-D2D6A2765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 Praying…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E14D5-7279-5D55-829D-C615AF74A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95777" cy="4351338"/>
          </a:xfrm>
        </p:spPr>
        <p:txBody>
          <a:bodyPr/>
          <a:lstStyle/>
          <a:p>
            <a:r>
              <a:rPr lang="en-US" dirty="0"/>
              <a:t>GOD is Hearing</a:t>
            </a:r>
          </a:p>
          <a:p>
            <a:r>
              <a:rPr lang="en-US" dirty="0"/>
              <a:t>GOD is Acting</a:t>
            </a:r>
          </a:p>
          <a:p>
            <a:r>
              <a:rPr lang="en-US" dirty="0"/>
              <a:t>GOD is Recruiting</a:t>
            </a:r>
          </a:p>
          <a:p>
            <a:r>
              <a:rPr lang="en-US" dirty="0"/>
              <a:t>GOD is Uniting</a:t>
            </a:r>
          </a:p>
          <a:p>
            <a:r>
              <a:rPr lang="en-US" dirty="0"/>
              <a:t>GOD is Placing Pieces</a:t>
            </a:r>
          </a:p>
        </p:txBody>
      </p:sp>
      <p:pic>
        <p:nvPicPr>
          <p:cNvPr id="4" name="Picture 3" descr="A person raising their hands in the air&#10;&#10;AI-generated content may be incorrect.">
            <a:extLst>
              <a:ext uri="{FF2B5EF4-FFF2-40B4-BE49-F238E27FC236}">
                <a16:creationId xmlns:a16="http://schemas.microsoft.com/office/drawing/2014/main" id="{81DCE62F-575A-AB17-E65F-B065E9DE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680" y="0"/>
            <a:ext cx="7619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53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188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What God is doing!</vt:lpstr>
      <vt:lpstr>TRANSFORMING CLIO</vt:lpstr>
      <vt:lpstr>On March 6…</vt:lpstr>
      <vt:lpstr>March 9</vt:lpstr>
      <vt:lpstr>March 10</vt:lpstr>
      <vt:lpstr>March 11</vt:lpstr>
      <vt:lpstr>March 14…</vt:lpstr>
      <vt:lpstr>March 16</vt:lpstr>
      <vt:lpstr>Keep Praying…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St Louis</dc:creator>
  <cp:lastModifiedBy>Paul St Louis</cp:lastModifiedBy>
  <cp:revision>2</cp:revision>
  <dcterms:created xsi:type="dcterms:W3CDTF">2025-03-16T08:11:04Z</dcterms:created>
  <dcterms:modified xsi:type="dcterms:W3CDTF">2025-03-16T08:41:36Z</dcterms:modified>
</cp:coreProperties>
</file>