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C3FC4-6464-4015-97CA-24A0F2BBB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49BE25-281E-BA78-CF51-F53ED3F62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A96FE-5374-69E2-5EDF-FB405D547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D6A49-2534-0A41-A12C-D80A5FC70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BFA4C-521E-ED4C-5651-6C150C724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5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5BB99-5C30-E8C4-0FC4-C0F866D5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30FB4-BCD7-7B4F-3CFE-436199BE8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F28B3-2A8E-86BA-33D0-E5BA494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DDEE8-0578-24D1-DD0C-BEEF9FAD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87ADA-40B6-3218-6D51-4BF9E9FA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2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9B4A-0B09-6C7D-6853-F104868A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CFB37-8D45-E9C2-08A6-946F44710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A4298-8AAA-9004-F222-C4F9F4E79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2F7BF-3127-6508-8132-DED38B011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1C5BA-260C-008E-04CD-A2A5C4B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4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E2F7-A30D-46A8-AD2B-FD947BD42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91346-25E4-BEF4-24A2-32AE5E50B8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62E95-E1C4-4F04-8222-88DE2CC2E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7C06FC-6040-FF0B-8AAC-7B2CB382B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0B4C12-0E55-9C95-A19E-4B1E147C8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0EB5A-EC70-B85E-C5BA-88F88E1F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3F5AC-015F-AFF1-DE67-89936FA8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4C604-3B83-F26C-1CFB-747397BFA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55C42-7C6D-56E0-203D-E74CC5662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CCAF84-90F8-C987-DEAD-17A558D5A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60274-22AE-FFB9-B815-F7CD4A4FBA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47E6D7-B034-83FE-2E87-0016385F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4BC5A0-927C-AA43-D751-0C1A7D443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4323F-C2FE-A6C0-AA53-BCBBBC577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A4C23-25A5-97D6-A3D1-953D2277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934F6-BB7D-AF4B-9457-951D0106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4D6AC3-556A-8958-4B80-6D40F11A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21D40-63B1-6F86-7217-AE7E87E20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8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ED9F5A-1246-51A9-6FE5-9FE712BB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4BCE07-395C-81AD-BF8C-9A43D6E5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A092D-5EBA-9A88-3C42-BD5537C0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23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B6A0-0A34-3142-6E06-DFB0766C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AB2AC-D9B3-D943-51EC-10AFD2BD9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6C603-4DB8-86D9-7BA3-52BB91972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492EA-B297-0956-61B8-2B77195ED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D0FAF-AB46-BA44-9D8E-6180BBE88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79B1C-D1C4-2DCE-D16F-925B70EC7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02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7795F-D92F-2285-F6E8-21862E19E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002FCB-D42C-485A-CA9A-14CC8548EA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49A92-D6DB-96F6-27DD-A091CFFC0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47EA4-0B15-56C0-3BEC-28C1140E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CABF79-F716-5424-6794-66FE15E1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0818C-1490-C485-696B-A7F1F4AEF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33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5AAD-E277-46C3-4661-A790B4E9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76591-7C9E-1EE9-0831-8E3826D3A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948C8-855C-9D62-6050-8BAD10DB6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F338E-C446-0C25-69F0-F5EEB8EB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C31FF-4E9F-5580-B7EE-07E2C2A63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8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5A1012-4E21-43E7-DBF0-7B814EEE7F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7E73E8-1848-14CC-4A7B-4FCD33ABB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44687-E0DF-5768-6980-1B079661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BA3C7-09E9-337A-008E-7855C4955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42154-8218-A93A-1DBB-28788E2B6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7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F6F008-71D5-8B6F-8EFE-384AC9D1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2B774-359D-CA9F-F3C4-08F33E2C2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3475D-9F42-05FA-72FD-517C90503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48B4CB-8CD6-468A-9061-FF5678C0A72A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0477D-DD9E-B391-C17F-42628BC60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02FD7-7AB0-A9CC-CF36-E758E64AE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B084B-5B66-4CCE-9D8E-5D5EDF18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3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pstlouis59@gmail.co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nside view of a red umbrella">
            <a:extLst>
              <a:ext uri="{FF2B5EF4-FFF2-40B4-BE49-F238E27FC236}">
                <a16:creationId xmlns:a16="http://schemas.microsoft.com/office/drawing/2014/main" id="{A95C4D5A-4C25-1F98-DB7D-635F3F50CE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1866A9-BE1E-3425-6CB0-58E199FB2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7366"/>
            <a:ext cx="9144000" cy="15133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Imagine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9E259-C2AA-6EAF-279B-7E0A8FB53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“Now to HIM who is able to do </a:t>
            </a:r>
            <a:r>
              <a:rPr lang="en-US" dirty="0" err="1">
                <a:solidFill>
                  <a:srgbClr val="FFFFFF"/>
                </a:solidFill>
              </a:rPr>
              <a:t>immeasureably</a:t>
            </a:r>
            <a:r>
              <a:rPr lang="en-US" dirty="0">
                <a:solidFill>
                  <a:srgbClr val="FFFFFF"/>
                </a:solidFill>
              </a:rPr>
              <a:t> more than all we ask or </a:t>
            </a:r>
            <a:r>
              <a:rPr lang="en-US" dirty="0" err="1">
                <a:solidFill>
                  <a:srgbClr val="FFFFFF"/>
                </a:solidFill>
              </a:rPr>
              <a:t>imgine</a:t>
            </a:r>
            <a:r>
              <a:rPr lang="en-US" dirty="0">
                <a:solidFill>
                  <a:srgbClr val="FFFFFF"/>
                </a:solidFill>
              </a:rPr>
              <a:t>…”                     -- Ephesians 3:20</a:t>
            </a:r>
          </a:p>
        </p:txBody>
      </p:sp>
    </p:spTree>
    <p:extLst>
      <p:ext uri="{BB962C8B-B14F-4D97-AF65-F5344CB8AC3E}">
        <p14:creationId xmlns:p14="http://schemas.microsoft.com/office/powerpoint/2010/main" val="4206121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5211F9FC-B99B-C42D-68CD-F9CBF34296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96" b="1513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9A2EDE-6EA0-104A-DC6C-EB2B84A10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Uniting in prayer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65DCC7-9E44-4BE2-A01C-5686AC35C195}"/>
              </a:ext>
            </a:extLst>
          </p:cNvPr>
          <p:cNvSpPr txBox="1"/>
          <p:nvPr/>
        </p:nvSpPr>
        <p:spPr>
          <a:xfrm>
            <a:off x="1794294" y="4830792"/>
            <a:ext cx="96960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“Again, truly I tell you that if two or more of you on earth agree about anything they ask for, it will be done for them by My Father in heaven.”                    -- Matthew 18:19</a:t>
            </a:r>
          </a:p>
        </p:txBody>
      </p:sp>
    </p:spTree>
    <p:extLst>
      <p:ext uri="{BB962C8B-B14F-4D97-AF65-F5344CB8AC3E}">
        <p14:creationId xmlns:p14="http://schemas.microsoft.com/office/powerpoint/2010/main" val="438462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8EEE3-0FBB-6467-E323-9450CE068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7400">
                <a:solidFill>
                  <a:schemeClr val="bg1"/>
                </a:solidFill>
              </a:rPr>
              <a:t>Improving Schools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C0A2C-FCB2-6E2F-A259-DD7550D23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Academics</a:t>
            </a:r>
          </a:p>
          <a:p>
            <a:r>
              <a:rPr lang="en-US" sz="4000" dirty="0">
                <a:solidFill>
                  <a:schemeClr val="bg1"/>
                </a:solidFill>
              </a:rPr>
              <a:t>Values</a:t>
            </a:r>
          </a:p>
          <a:p>
            <a:r>
              <a:rPr lang="en-US" sz="4000" dirty="0">
                <a:solidFill>
                  <a:schemeClr val="bg1"/>
                </a:solidFill>
              </a:rPr>
              <a:t>Buildings</a:t>
            </a:r>
          </a:p>
          <a:p>
            <a:r>
              <a:rPr lang="en-US" sz="4000" dirty="0">
                <a:solidFill>
                  <a:schemeClr val="bg1"/>
                </a:solidFill>
              </a:rPr>
              <a:t>Finances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995EAD-194D-694E-8506-21D0CCD78A12}"/>
              </a:ext>
            </a:extLst>
          </p:cNvPr>
          <p:cNvSpPr txBox="1"/>
          <p:nvPr/>
        </p:nvSpPr>
        <p:spPr>
          <a:xfrm>
            <a:off x="5779698" y="5279366"/>
            <a:ext cx="60384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“You are the light of the world.  A town built on top of a hill cannot be hidden.”         -- Matthew 5:14</a:t>
            </a:r>
          </a:p>
        </p:txBody>
      </p:sp>
    </p:spTree>
    <p:extLst>
      <p:ext uri="{BB962C8B-B14F-4D97-AF65-F5344CB8AC3E}">
        <p14:creationId xmlns:p14="http://schemas.microsoft.com/office/powerpoint/2010/main" val="405715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DFCBA8-18B1-C09A-DB13-D5DE9CCB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en-US" sz="4000"/>
              <a:t>Improving Benevolence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A4D45-B165-BFD9-AAB1-9FA8F8A32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alpha val="80000"/>
                  </a:schemeClr>
                </a:solidFill>
              </a:rPr>
              <a:t>Food</a:t>
            </a:r>
          </a:p>
          <a:p>
            <a:r>
              <a:rPr lang="en-US" sz="4000" dirty="0">
                <a:solidFill>
                  <a:schemeClr val="tx1">
                    <a:alpha val="80000"/>
                  </a:schemeClr>
                </a:solidFill>
              </a:rPr>
              <a:t>Necessities</a:t>
            </a:r>
          </a:p>
          <a:p>
            <a:r>
              <a:rPr lang="en-US" sz="4000" dirty="0">
                <a:solidFill>
                  <a:schemeClr val="tx1">
                    <a:alpha val="80000"/>
                  </a:schemeClr>
                </a:solidFill>
              </a:rPr>
              <a:t>Medical Care</a:t>
            </a:r>
          </a:p>
          <a:p>
            <a:r>
              <a:rPr lang="en-US" sz="4000" dirty="0">
                <a:solidFill>
                  <a:schemeClr val="tx1">
                    <a:alpha val="80000"/>
                  </a:schemeClr>
                </a:solidFill>
              </a:rPr>
              <a:t>Training &amp; Budgeting</a:t>
            </a:r>
          </a:p>
          <a:p>
            <a:r>
              <a:rPr lang="en-US" sz="4000" dirty="0">
                <a:solidFill>
                  <a:schemeClr val="tx1">
                    <a:alpha val="80000"/>
                  </a:schemeClr>
                </a:solidFill>
              </a:rPr>
              <a:t>Holiday Help</a:t>
            </a:r>
          </a:p>
          <a:p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8C7035-AE68-9488-F864-732A392D79C0}"/>
              </a:ext>
            </a:extLst>
          </p:cNvPr>
          <p:cNvSpPr txBox="1"/>
          <p:nvPr/>
        </p:nvSpPr>
        <p:spPr>
          <a:xfrm>
            <a:off x="5848709" y="5244860"/>
            <a:ext cx="6193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“… Freely you have received,  freely give.”   -- Matthew 10:8</a:t>
            </a:r>
          </a:p>
        </p:txBody>
      </p:sp>
    </p:spTree>
    <p:extLst>
      <p:ext uri="{BB962C8B-B14F-4D97-AF65-F5344CB8AC3E}">
        <p14:creationId xmlns:p14="http://schemas.microsoft.com/office/powerpoint/2010/main" val="3556685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BBB67B-C75C-3D00-F203-22AF45D6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en-US" sz="4000"/>
              <a:t>Improving Involvement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C2190-0DB8-E163-C480-067E66070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Christian involvement/leadership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Identifying new ministries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Uniting People to address situations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5D842B-3C7C-8C34-ABEF-4F31459B7012}"/>
              </a:ext>
            </a:extLst>
          </p:cNvPr>
          <p:cNvSpPr txBox="1"/>
          <p:nvPr/>
        </p:nvSpPr>
        <p:spPr>
          <a:xfrm>
            <a:off x="6096000" y="4258080"/>
            <a:ext cx="56704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“You are the salt of the earth…”    Matthew 5:13</a:t>
            </a:r>
          </a:p>
        </p:txBody>
      </p:sp>
    </p:spTree>
    <p:extLst>
      <p:ext uri="{BB962C8B-B14F-4D97-AF65-F5344CB8AC3E}">
        <p14:creationId xmlns:p14="http://schemas.microsoft.com/office/powerpoint/2010/main" val="1700707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C19669-DF0B-9F6C-7F58-84909D8F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en-US" sz="4000"/>
              <a:t>Increasing Influence with Community Leaders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0011E-64EB-4B2E-F14D-569A2EE88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Look for workers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Look for ideas/strategies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Help address changing attitudes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1754B7-DC54-CD2B-C6B6-D857F938FAFD}"/>
              </a:ext>
            </a:extLst>
          </p:cNvPr>
          <p:cNvSpPr txBox="1"/>
          <p:nvPr/>
        </p:nvSpPr>
        <p:spPr>
          <a:xfrm>
            <a:off x="5969479" y="4514850"/>
            <a:ext cx="6222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“But the wisdom that comes from heaven is first of all pure, then peace-loving, considerate, submissive, full of mercy and good fruit, impartial and sincere.”    </a:t>
            </a:r>
          </a:p>
          <a:p>
            <a:r>
              <a:rPr lang="en-US" sz="2400" b="1" dirty="0"/>
              <a:t>                                              James 3:17</a:t>
            </a:r>
          </a:p>
        </p:txBody>
      </p:sp>
    </p:spTree>
    <p:extLst>
      <p:ext uri="{BB962C8B-B14F-4D97-AF65-F5344CB8AC3E}">
        <p14:creationId xmlns:p14="http://schemas.microsoft.com/office/powerpoint/2010/main" val="2216396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737F8A-18B8-5CEC-50B8-21992160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en-US" sz="4000"/>
              <a:t>Improving Business Environment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4F74F-193D-52EF-2824-29FE71B4E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141" y="521166"/>
            <a:ext cx="5276850" cy="43272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Listening to concerns and addressing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Provide needed support &amp; teaching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Provide Inspiration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Provide Encouragement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Supporting local businesses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Uniting community to help one another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6604E-BBC6-E6C9-9D43-2DF73ED33B4D}"/>
              </a:ext>
            </a:extLst>
          </p:cNvPr>
          <p:cNvSpPr txBox="1"/>
          <p:nvPr/>
        </p:nvSpPr>
        <p:spPr>
          <a:xfrm>
            <a:off x="5892141" y="4514850"/>
            <a:ext cx="60985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“If you really keep the royal law found in Scripture; ‘Love your neighbor as yourself,’ you are doing right.”                           James 2:8</a:t>
            </a:r>
          </a:p>
        </p:txBody>
      </p:sp>
    </p:spTree>
    <p:extLst>
      <p:ext uri="{BB962C8B-B14F-4D97-AF65-F5344CB8AC3E}">
        <p14:creationId xmlns:p14="http://schemas.microsoft.com/office/powerpoint/2010/main" val="2388602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D7B32B-FEBA-3284-75E0-02BF5CEF4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en-US" sz="4000"/>
              <a:t>Government asking for MORE Christian involvement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FD181-549A-13C8-41CA-7D05AB24C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Place as goal in Strategic Plan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Call in public for more involvement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Turn to for advice/counsel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Ask to help community to become “more kind”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7BF001-C221-3750-1437-43DC504C1CE9}"/>
              </a:ext>
            </a:extLst>
          </p:cNvPr>
          <p:cNvSpPr txBox="1"/>
          <p:nvPr/>
        </p:nvSpPr>
        <p:spPr>
          <a:xfrm>
            <a:off x="6096000" y="4258080"/>
            <a:ext cx="56014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“But they could not stand up against the wisdom  the Spirit gave him as he spoke.”                   Acts 6:10</a:t>
            </a:r>
          </a:p>
        </p:txBody>
      </p:sp>
    </p:spTree>
    <p:extLst>
      <p:ext uri="{BB962C8B-B14F-4D97-AF65-F5344CB8AC3E}">
        <p14:creationId xmlns:p14="http://schemas.microsoft.com/office/powerpoint/2010/main" val="916895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DA4F25-84DF-10DD-1442-280DAB6E4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en-US" sz="4000"/>
              <a:t>Greater Reception to the Gospel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09108-477C-88E0-97EA-6CC502E94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Christians Accepted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Turned to for comfort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Concern over values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Participation in “Christian activities”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Response to invitation</a:t>
            </a:r>
          </a:p>
          <a:p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4DBCD6-04B9-6B1C-2AF8-F5EA3AD86BF4}"/>
              </a:ext>
            </a:extLst>
          </p:cNvPr>
          <p:cNvSpPr txBox="1"/>
          <p:nvPr/>
        </p:nvSpPr>
        <p:spPr>
          <a:xfrm>
            <a:off x="6096000" y="4258080"/>
            <a:ext cx="55669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“So the Word of God spread.  The number of disciples in Jerusalem increased rapidly, and a large number of priests became obedient to the faith.”                                      Acts 6:7</a:t>
            </a:r>
          </a:p>
        </p:txBody>
      </p:sp>
    </p:spTree>
    <p:extLst>
      <p:ext uri="{BB962C8B-B14F-4D97-AF65-F5344CB8AC3E}">
        <p14:creationId xmlns:p14="http://schemas.microsoft.com/office/powerpoint/2010/main" val="3342914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522498-3C23-F3DB-ED25-6C1702A6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en-US" sz="4000"/>
              <a:t>Developing Congregations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DC844-0229-D330-DB3F-6F2AA3663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3272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Prayer Life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Bible Reading/Study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Attendance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Service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Benevolence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Uniting with other believers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Meeting Needs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D858DB-D2B0-5412-38EC-6414342AC8BA}"/>
              </a:ext>
            </a:extLst>
          </p:cNvPr>
          <p:cNvSpPr txBox="1"/>
          <p:nvPr/>
        </p:nvSpPr>
        <p:spPr>
          <a:xfrm>
            <a:off x="6096000" y="4848045"/>
            <a:ext cx="5860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“… until we all reach unity in the faith and in the knowledge of the Son of God and become mature, attaining to the whole measure of the fullness of Christ.” </a:t>
            </a:r>
          </a:p>
          <a:p>
            <a:r>
              <a:rPr lang="en-US" sz="2400" b="1" dirty="0"/>
              <a:t>                   -- Ephesians 4:13</a:t>
            </a:r>
          </a:p>
        </p:txBody>
      </p:sp>
    </p:spTree>
    <p:extLst>
      <p:ext uri="{BB962C8B-B14F-4D97-AF65-F5344CB8AC3E}">
        <p14:creationId xmlns:p14="http://schemas.microsoft.com/office/powerpoint/2010/main" val="3854943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ones being balanced">
            <a:extLst>
              <a:ext uri="{FF2B5EF4-FFF2-40B4-BE49-F238E27FC236}">
                <a16:creationId xmlns:a16="http://schemas.microsoft.com/office/drawing/2014/main" id="{E96037AB-BEEC-4CB9-B7F1-3EA92E1AAF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69"/>
          <a:stretch/>
        </p:blipFill>
        <p:spPr>
          <a:xfrm>
            <a:off x="20" y="-7619"/>
            <a:ext cx="12191979" cy="6887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7620"/>
            <a:ext cx="5566593" cy="6887364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067CD3-146F-6228-E362-39AA720C2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863442" y="855815"/>
            <a:ext cx="6887365" cy="51604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1000"/>
                </a:schemeClr>
              </a:gs>
              <a:gs pos="83000">
                <a:schemeClr val="accent5">
                  <a:alpha val="0"/>
                </a:schemeClr>
              </a:gs>
            </a:gsLst>
            <a:lin ang="51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1C7E5C-A0F8-E9FA-56DB-31A257FD4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7648"/>
            <a:ext cx="2079513" cy="6865647"/>
          </a:xfrm>
          <a:prstGeom prst="rect">
            <a:avLst/>
          </a:prstGeom>
          <a:gradFill flip="none" rotWithShape="1">
            <a:gsLst>
              <a:gs pos="5000">
                <a:schemeClr val="accent5"/>
              </a:gs>
              <a:gs pos="49000">
                <a:schemeClr val="accent5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F70A3C-4474-2A39-470C-FD55A8837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706777" y="3068761"/>
            <a:ext cx="4504659" cy="378923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60000">
                <a:schemeClr val="accent5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3F7D4-9613-0E1F-901C-98FE831DE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774557" y="-6485"/>
            <a:ext cx="3427160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D5167C-AF48-26F0-7A9F-3F7643374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64705" y="-1061856"/>
            <a:ext cx="3682024" cy="12211438"/>
          </a:xfrm>
          <a:prstGeom prst="rect">
            <a:avLst/>
          </a:prstGeom>
          <a:gradFill>
            <a:gsLst>
              <a:gs pos="0">
                <a:schemeClr val="accent5"/>
              </a:gs>
              <a:gs pos="65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B30A01-FCA8-86A5-A840-C32A3BE2E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-7639"/>
            <a:ext cx="4879823" cy="6887373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44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C5C3F-5839-21C0-CA63-DFFD18F0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32" y="655608"/>
            <a:ext cx="4518929" cy="14174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That’s what GOD is doing in CLIO, MI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8547EC-529F-D50F-55A7-62C1A1202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727" y="215654"/>
            <a:ext cx="190500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F01CDBD-C3DA-52E4-884E-DBD41150B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627" y="2533828"/>
            <a:ext cx="34671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4C3DC5D-7760-912F-C750-CB870100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602" y="438321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717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84F9D61-9303-40B4-9F7E-66A9B4EDC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lorful carved figures of humans">
            <a:extLst>
              <a:ext uri="{FF2B5EF4-FFF2-40B4-BE49-F238E27FC236}">
                <a16:creationId xmlns:a16="http://schemas.microsoft.com/office/drawing/2014/main" id="{A1EB2555-C1E6-30CC-A908-96400F0E10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89"/>
          <a:stretch/>
        </p:blipFill>
        <p:spPr>
          <a:xfrm>
            <a:off x="-1" y="-1"/>
            <a:ext cx="12192000" cy="6858001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13" name="Overlay">
            <a:extLst>
              <a:ext uri="{FF2B5EF4-FFF2-40B4-BE49-F238E27FC236}">
                <a16:creationId xmlns:a16="http://schemas.microsoft.com/office/drawing/2014/main" id="{648D746A-0359-4EAE-8CF9-062E28169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58714" y="258715"/>
            <a:ext cx="6858000" cy="6340569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B2D5F-45FD-5E30-90FC-11C05F0F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8" y="1948171"/>
            <a:ext cx="4501057" cy="1221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How about your community?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9B5E0-E1FA-CB28-B563-AEF22624168C}"/>
              </a:ext>
            </a:extLst>
          </p:cNvPr>
          <p:cNvSpPr txBox="1"/>
          <p:nvPr/>
        </p:nvSpPr>
        <p:spPr>
          <a:xfrm>
            <a:off x="5762445" y="655608"/>
            <a:ext cx="58399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“…that all of them may be one, Father, just as You are in Me, and I am in You.  May they also be in US that the world may believe that You have sent Me.”      John 17:21</a:t>
            </a:r>
          </a:p>
        </p:txBody>
      </p:sp>
    </p:spTree>
    <p:extLst>
      <p:ext uri="{BB962C8B-B14F-4D97-AF65-F5344CB8AC3E}">
        <p14:creationId xmlns:p14="http://schemas.microsoft.com/office/powerpoint/2010/main" val="2191050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A4196A-D152-E75E-2ED7-FADB120C7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Prayer Warriors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63380-F328-912F-5AEE-A568BF6D9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5"/>
            <a:ext cx="7439892" cy="2837656"/>
          </a:xfrm>
        </p:spPr>
        <p:txBody>
          <a:bodyPr anchor="ctr">
            <a:normAutofit/>
          </a:bodyPr>
          <a:lstStyle/>
          <a:p>
            <a:r>
              <a:rPr lang="en-US" dirty="0"/>
              <a:t>Recruiting “Prayer Warriors” from Clio congregations who live in other communities</a:t>
            </a:r>
          </a:p>
          <a:p>
            <a:pPr lvl="1"/>
            <a:r>
              <a:rPr lang="en-US" dirty="0"/>
              <a:t>Pray for their community</a:t>
            </a:r>
          </a:p>
          <a:p>
            <a:pPr lvl="1"/>
            <a:r>
              <a:rPr lang="en-US" dirty="0"/>
              <a:t>Identify needs in “their” community</a:t>
            </a:r>
          </a:p>
          <a:p>
            <a:pPr lvl="1"/>
            <a:r>
              <a:rPr lang="en-US" dirty="0"/>
              <a:t>Identify congregations in “their” community to help address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944128-E647-5E5F-7EF9-8CA879A1B694}"/>
              </a:ext>
            </a:extLst>
          </p:cNvPr>
          <p:cNvSpPr txBox="1"/>
          <p:nvPr/>
        </p:nvSpPr>
        <p:spPr>
          <a:xfrm>
            <a:off x="4447308" y="3812875"/>
            <a:ext cx="7186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 Prayer Warriors from:</a:t>
            </a:r>
          </a:p>
          <a:p>
            <a:r>
              <a:rPr lang="en-US" dirty="0"/>
              <a:t>     * Bridgeport           * Birch Run           *Montrose             *Frankenmuth</a:t>
            </a:r>
          </a:p>
          <a:p>
            <a:r>
              <a:rPr lang="en-US" dirty="0"/>
              <a:t>     * Mt. Morris           * Flint                       *Davison                *Millington</a:t>
            </a:r>
          </a:p>
          <a:p>
            <a:r>
              <a:rPr lang="en-US" dirty="0"/>
              <a:t>     *Otisville                *Grand Blanc        *Traverse City</a:t>
            </a:r>
          </a:p>
          <a:p>
            <a:endParaRPr lang="en-US" dirty="0"/>
          </a:p>
          <a:p>
            <a:r>
              <a:rPr lang="en-US" dirty="0"/>
              <a:t>     and growing!</a:t>
            </a:r>
          </a:p>
        </p:txBody>
      </p:sp>
    </p:spTree>
    <p:extLst>
      <p:ext uri="{BB962C8B-B14F-4D97-AF65-F5344CB8AC3E}">
        <p14:creationId xmlns:p14="http://schemas.microsoft.com/office/powerpoint/2010/main" val="2429440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1D6FD6-E9DD-7582-7DB1-0F0A0DA25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Gather on National Day of Prayer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CBE46-BE6E-40C5-7AC4-9FEB12CFE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Looking for gatherings in “Prayer Warrior” communities that they</a:t>
            </a:r>
          </a:p>
          <a:p>
            <a:pPr lvl="1"/>
            <a:r>
              <a:rPr lang="en-US" dirty="0"/>
              <a:t> can meet and pray with</a:t>
            </a:r>
          </a:p>
          <a:p>
            <a:pPr lvl="1"/>
            <a:r>
              <a:rPr lang="en-US" dirty="0"/>
              <a:t>Discuss needs in community</a:t>
            </a:r>
          </a:p>
          <a:p>
            <a:pPr lvl="1"/>
            <a:r>
              <a:rPr lang="en-US" dirty="0"/>
              <a:t>Brainstorm ways to address</a:t>
            </a:r>
          </a:p>
          <a:p>
            <a:pPr lvl="1"/>
            <a:r>
              <a:rPr lang="en-US" dirty="0"/>
              <a:t>Leave to pray </a:t>
            </a:r>
          </a:p>
          <a:p>
            <a:pPr lvl="1"/>
            <a:r>
              <a:rPr lang="en-US" dirty="0"/>
              <a:t>Set up time to follow up on discussions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FEAD623-4145-407F-BE37-D2C1EB88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34" y="4332917"/>
            <a:ext cx="1696099" cy="221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51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2478B-0817-0D20-A429-634676D7C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Look for how God can help you meet those needs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121BB-C8B2-533D-4063-930B0A493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Pray individually and collectively about these needs</a:t>
            </a:r>
          </a:p>
          <a:p>
            <a:r>
              <a:rPr lang="en-US" dirty="0"/>
              <a:t>Seek the Lord’s Guidance and wisdom</a:t>
            </a:r>
          </a:p>
        </p:txBody>
      </p:sp>
    </p:spTree>
    <p:extLst>
      <p:ext uri="{BB962C8B-B14F-4D97-AF65-F5344CB8AC3E}">
        <p14:creationId xmlns:p14="http://schemas.microsoft.com/office/powerpoint/2010/main" val="2036410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286850-721D-6027-7B8F-22F71D548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Identify Needs/Opportunities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F6255-7C91-CE48-E9FF-54FFA79B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Discuss what has worked in “other” places</a:t>
            </a:r>
          </a:p>
          <a:p>
            <a:r>
              <a:rPr lang="en-US" dirty="0"/>
              <a:t>Discuss how “their” community is being led to address</a:t>
            </a:r>
          </a:p>
          <a:p>
            <a:r>
              <a:rPr lang="en-US" dirty="0"/>
              <a:t>Formulate plan and follow through</a:t>
            </a:r>
          </a:p>
          <a:p>
            <a:r>
              <a:rPr lang="en-US" dirty="0"/>
              <a:t>Pray for God to lead, work in and through them</a:t>
            </a:r>
          </a:p>
        </p:txBody>
      </p:sp>
    </p:spTree>
    <p:extLst>
      <p:ext uri="{BB962C8B-B14F-4D97-AF65-F5344CB8AC3E}">
        <p14:creationId xmlns:p14="http://schemas.microsoft.com/office/powerpoint/2010/main" val="1615772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F9C7B-CFE0-F46C-14AF-8B126AE83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Keep Praying and Working Together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F8DA2-A38F-7EF5-486E-47D12932C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National Day of Prayer</a:t>
            </a:r>
          </a:p>
          <a:p>
            <a:r>
              <a:rPr lang="en-US" dirty="0"/>
              <a:t>See You At The Flag (Youth event  in Sept. at Schools</a:t>
            </a:r>
          </a:p>
          <a:p>
            <a:r>
              <a:rPr lang="en-US" dirty="0"/>
              <a:t>Holiday Community wide events</a:t>
            </a:r>
          </a:p>
          <a:p>
            <a:r>
              <a:rPr lang="en-US" dirty="0"/>
              <a:t>Daily</a:t>
            </a:r>
          </a:p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44E4B8A-C4FF-90E7-4A9F-42B5E5041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781" y="4497195"/>
            <a:ext cx="1755745" cy="229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E518F85-F1AB-490B-CF62-64EEF57B0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66" y="4347713"/>
            <a:ext cx="1660264" cy="263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980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A83E9E-4602-9008-668E-9501C80B5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Join us!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433C2-B180-0E75-EDDC-812326F01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Let us know of your interest to reach your community</a:t>
            </a:r>
          </a:p>
          <a:p>
            <a:r>
              <a:rPr lang="en-US" dirty="0"/>
              <a:t>Let us help you partner in prayer with others in your community by connecting you with </a:t>
            </a:r>
            <a:r>
              <a:rPr lang="en-US"/>
              <a:t>“Prayer Warriors”!</a:t>
            </a:r>
            <a:endParaRPr lang="en-US" dirty="0"/>
          </a:p>
          <a:p>
            <a:r>
              <a:rPr lang="en-US" dirty="0"/>
              <a:t>Encourage “your people” to reach out in “their” community</a:t>
            </a:r>
          </a:p>
          <a:p>
            <a:r>
              <a:rPr lang="en-US" dirty="0"/>
              <a:t>Lets be used to “GROW THE KINGDOM”!!</a:t>
            </a:r>
          </a:p>
          <a:p>
            <a:endParaRPr lang="en-US" dirty="0"/>
          </a:p>
          <a:p>
            <a:r>
              <a:rPr lang="en-US" dirty="0"/>
              <a:t>Contact:</a:t>
            </a:r>
          </a:p>
          <a:p>
            <a:pPr lvl="1"/>
            <a:r>
              <a:rPr lang="en-US" dirty="0"/>
              <a:t>Paul  St. Louis  (</a:t>
            </a:r>
            <a:r>
              <a:rPr lang="en-US" dirty="0">
                <a:hlinkClick r:id="rId2"/>
              </a:rPr>
              <a:t>pstlouis59@gmail.com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88721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 reaching out to sun">
            <a:extLst>
              <a:ext uri="{FF2B5EF4-FFF2-40B4-BE49-F238E27FC236}">
                <a16:creationId xmlns:a16="http://schemas.microsoft.com/office/drawing/2014/main" id="{1B4D9630-4942-2F5B-B847-E29371C87C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85"/>
          <a:stretch/>
        </p:blipFill>
        <p:spPr>
          <a:xfrm>
            <a:off x="20" y="-7619"/>
            <a:ext cx="12191979" cy="6887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063219" y="-1252908"/>
            <a:ext cx="4065561" cy="12192000"/>
          </a:xfrm>
          <a:prstGeom prst="rect">
            <a:avLst/>
          </a:prstGeom>
          <a:gradFill flip="none" rotWithShape="1">
            <a:gsLst>
              <a:gs pos="17000">
                <a:srgbClr val="000000">
                  <a:alpha val="59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2CB243-67C5-E304-31A0-4D7D607BA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464116" y="322049"/>
            <a:ext cx="3067943" cy="2408606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95761-C93E-94BF-087D-D2A823789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0392" y="4172881"/>
            <a:ext cx="7154743" cy="2702991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2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4FFC5B-5983-0298-9C63-F5F4B9BF8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29" y="1936866"/>
            <a:ext cx="4849044" cy="28392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May God Bless!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63D1A5-FD49-4756-F62E-786C34E63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06736" y="-7619"/>
            <a:ext cx="995654" cy="6918113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68000"/>
                </a:schemeClr>
              </a:gs>
              <a:gs pos="37000">
                <a:schemeClr val="accent5">
                  <a:alpha val="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37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745</Words>
  <Application>Microsoft Office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Imagine</vt:lpstr>
      <vt:lpstr>Uniting in prayer</vt:lpstr>
      <vt:lpstr>Improving Schools</vt:lpstr>
      <vt:lpstr>Improving Benevolence</vt:lpstr>
      <vt:lpstr>Improving Involvement</vt:lpstr>
      <vt:lpstr>Increasing Influence with Community Leaders</vt:lpstr>
      <vt:lpstr>Improving Business Environment</vt:lpstr>
      <vt:lpstr>Government asking for MORE Christian involvement</vt:lpstr>
      <vt:lpstr>Greater Reception to the Gospel</vt:lpstr>
      <vt:lpstr>Developing Congregations</vt:lpstr>
      <vt:lpstr>That’s what GOD is doing in CLIO, MI</vt:lpstr>
      <vt:lpstr>How about your community?</vt:lpstr>
      <vt:lpstr>Prayer Warriors </vt:lpstr>
      <vt:lpstr>Gather on National Day of Prayer</vt:lpstr>
      <vt:lpstr>Look for how God can help you meet those needs </vt:lpstr>
      <vt:lpstr>Identify Needs/Opportunities</vt:lpstr>
      <vt:lpstr>Keep Praying and Working Together</vt:lpstr>
      <vt:lpstr>Join us!</vt:lpstr>
      <vt:lpstr>May God Bless!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St Louis</dc:creator>
  <cp:lastModifiedBy>Paul St Louis</cp:lastModifiedBy>
  <cp:revision>2</cp:revision>
  <dcterms:created xsi:type="dcterms:W3CDTF">2025-03-04T16:51:58Z</dcterms:created>
  <dcterms:modified xsi:type="dcterms:W3CDTF">2025-03-04T20:13:43Z</dcterms:modified>
</cp:coreProperties>
</file>