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73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0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969" autoAdjust="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59F40-5FD2-19C8-531A-BBE6DE63D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4ECB9C-40BE-2B71-8302-0E6193CEE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7AE26-05A7-4FD0-2FF2-C253BF4E4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7A446-4A09-7309-7D1B-88D3E088F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8B799-132B-9647-1EBF-2ACC0509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06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B4FA5-3E41-4325-7B99-4EE52799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131E2-CF2E-0DC0-CB3D-00AA8D346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6DC31-1C06-F32D-1948-8F1A33BBE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89557-1257-BF45-430B-883A55F9F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F462C-8559-A7F0-20B9-5D228D2F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5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B9C90-C6D5-50CE-D54D-08BE39BCD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A2253-4E32-D253-3B9E-A50169EAC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55373-BD4F-FB75-BCE3-391228FF9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87F55-FD6A-5CDF-05DD-A0441425F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C825A-B771-E13E-F54C-75A31E9DB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3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4E9C-31F3-D434-C818-A32EB1FEA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98E26-E143-9E44-8FFA-365F6DBF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8044DC-376B-D424-07BC-99EABA102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5F60A-F98A-B8F8-B7B3-2ED92D32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D1B5C-ED19-46EC-0074-9A43EDA57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A13D0-C45C-E350-1627-7C3A86CC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9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F67B9-CB33-2390-7F27-A3CDD3139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D1555-61B8-B25A-B66A-32F2FA5B0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69A2F-8FBE-C7CA-7330-FB9DBED52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B8C1F0-31E7-456A-11D7-3984F9301A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6F7C9A-A584-BB4B-F85E-AD2F7A100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F939F2-F049-DBBE-AD9B-9B157D1C5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BA57FF-A6C3-89B8-82D1-4C08D7875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75E59C-598B-8595-8827-797356E5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15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131-C6D0-6233-3AF0-8D27C597D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799EDD-84BC-7F65-D27C-EBDEDB69A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4517A7-6E3D-7F49-7EA4-A2A6B8796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0FA158-F39C-BAEF-096D-8BE4B943F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79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CC2EF4-DFE2-19E0-13B0-054E7A00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B38F31-956C-E75B-E11A-3845124B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0F70D-38AC-3DBD-21AF-F8F8BB787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02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57834-5968-FDBD-EB9F-F84637E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E61C2-56FE-CDBC-F386-1D6009950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05CE5-9E3C-482A-54EE-65B89BBF7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6A14B-DC24-25DA-6F84-B5D2799D7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3C19B-0E36-1BC0-3F98-9A0691688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116FF-8340-51B0-FC31-ED2ADBF7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0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43955-5D98-EBF9-C04B-74DD3512E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43515-FC00-A6E8-5C94-04CE8C0A5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5E262-EB83-F1D8-515C-3844A7A68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B8CA0A-50DE-1D14-1CFB-02C72D31E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BAE63-260D-09CF-B411-1958EB877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90FCA-2BDA-D66B-127B-203995E94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97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6245E-39C4-06C7-DA51-24430C5C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FC9C5E-974C-EF06-C866-A383E6E6D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A95F4-4CA2-89B4-4250-CA33286D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3AF87-2A2D-FA7D-3B3A-496CBB5BA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331FB-2ADC-A275-E4B1-270BD5D5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3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ED3A0-D19C-404E-951D-BA6F867C5E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254211-2014-C21E-76A0-2D7BC4395C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A16F3-230A-541B-EC63-A6DE9B9E2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015E4-8D4C-7C15-234E-9BF52A06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BC97F-AB29-5B34-E85B-53B9720A0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2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C359E1-8327-D0C9-837B-1B95305CE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60C82-4426-33D2-DD84-F7D8423A4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E8E40-F820-D8A1-6E26-5A5D81826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EC4989-13D9-485A-AEBA-B0A74603FA2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4C3AD-4594-A8D8-7383-93386CC28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5B470-292E-EFE0-B0E1-5BC395717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FE72F8-663C-474E-88EE-344D82B3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7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90EA9-2249-CCF9-43A0-0B8C4C1C5A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2459497"/>
          </a:xfrm>
        </p:spPr>
        <p:txBody>
          <a:bodyPr>
            <a:normAutofit/>
          </a:bodyPr>
          <a:lstStyle/>
          <a:p>
            <a:r>
              <a:rPr lang="en-US" sz="4400" dirty="0"/>
              <a:t>Annual Report</a:t>
            </a:r>
            <a:br>
              <a:rPr lang="en-US" sz="4400" dirty="0"/>
            </a:br>
            <a:r>
              <a:rPr lang="en-US" sz="4400" dirty="0"/>
              <a:t>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D57BE3-C963-109A-5227-B64EB36214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A brief look back…</a:t>
            </a:r>
          </a:p>
          <a:p>
            <a:pPr algn="l"/>
            <a:r>
              <a:rPr lang="en-US" dirty="0"/>
              <a:t>                as we move forward….</a:t>
            </a:r>
          </a:p>
        </p:txBody>
      </p:sp>
      <p:pic>
        <p:nvPicPr>
          <p:cNvPr id="5" name="Picture 4" descr="A white church with a bell tower&#10;&#10;Description automatically generated">
            <a:extLst>
              <a:ext uri="{FF2B5EF4-FFF2-40B4-BE49-F238E27FC236}">
                <a16:creationId xmlns:a16="http://schemas.microsoft.com/office/drawing/2014/main" id="{30AAB65D-8B8C-E95E-C032-381191887C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2" b="426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5252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5D1A1ED-337D-6CD4-D767-F68AB0F98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228600"/>
            <a:ext cx="1137285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D2925D-FAF0-BD24-2259-3E9788182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God--			Worship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98058-22BC-36D0-7E11-0DCEDF34D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Weekly Services</a:t>
            </a:r>
          </a:p>
          <a:p>
            <a:pPr lvl="1"/>
            <a:r>
              <a:rPr lang="en-US" dirty="0"/>
              <a:t>Praise</a:t>
            </a:r>
          </a:p>
          <a:p>
            <a:pPr lvl="1"/>
            <a:r>
              <a:rPr lang="en-US" dirty="0"/>
              <a:t>Prayer</a:t>
            </a:r>
          </a:p>
          <a:p>
            <a:pPr lvl="1"/>
            <a:r>
              <a:rPr lang="en-US" dirty="0"/>
              <a:t>Communion</a:t>
            </a:r>
          </a:p>
          <a:p>
            <a:pPr lvl="1"/>
            <a:r>
              <a:rPr lang="en-US" dirty="0"/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3277042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CD65C39-7692-DF7F-B909-FCB64B6AE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228600"/>
            <a:ext cx="1137285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D2925D-FAF0-BD24-2259-3E9788182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God--			Worship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98058-22BC-36D0-7E11-0DCEDF34D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Special Services</a:t>
            </a:r>
          </a:p>
          <a:p>
            <a:pPr lvl="1"/>
            <a:r>
              <a:rPr lang="en-US" dirty="0"/>
              <a:t>Father’s Day</a:t>
            </a:r>
          </a:p>
          <a:p>
            <a:pPr lvl="1"/>
            <a:r>
              <a:rPr lang="en-US" dirty="0"/>
              <a:t>July 4</a:t>
            </a:r>
            <a:r>
              <a:rPr lang="en-US" baseline="30000" dirty="0"/>
              <a:t>th</a:t>
            </a:r>
          </a:p>
          <a:p>
            <a:pPr lvl="1"/>
            <a:r>
              <a:rPr lang="en-US" dirty="0"/>
              <a:t>International Day of Prayer for Persecuted Church</a:t>
            </a:r>
          </a:p>
          <a:p>
            <a:pPr lvl="1"/>
            <a:r>
              <a:rPr lang="en-US" dirty="0"/>
              <a:t>Veterans</a:t>
            </a:r>
          </a:p>
          <a:p>
            <a:pPr lvl="1"/>
            <a:r>
              <a:rPr lang="en-US" dirty="0"/>
              <a:t>Schools</a:t>
            </a:r>
          </a:p>
          <a:p>
            <a:pPr lvl="1"/>
            <a:r>
              <a:rPr lang="en-US" dirty="0"/>
              <a:t>Thanksgiving</a:t>
            </a:r>
          </a:p>
          <a:p>
            <a:pPr lvl="1"/>
            <a:r>
              <a:rPr lang="en-US" dirty="0"/>
              <a:t>Christmas</a:t>
            </a:r>
          </a:p>
          <a:p>
            <a:pPr lvl="1"/>
            <a:r>
              <a:rPr lang="en-US" dirty="0"/>
              <a:t>Valentine’s</a:t>
            </a:r>
          </a:p>
          <a:p>
            <a:pPr lvl="1"/>
            <a:r>
              <a:rPr lang="en-US" dirty="0"/>
              <a:t>Palm Sunday</a:t>
            </a:r>
          </a:p>
          <a:p>
            <a:pPr lvl="1"/>
            <a:r>
              <a:rPr lang="en-US" dirty="0"/>
              <a:t>Easter</a:t>
            </a:r>
          </a:p>
          <a:p>
            <a:pPr lvl="1"/>
            <a:r>
              <a:rPr lang="en-US" dirty="0"/>
              <a:t>Church Birthday</a:t>
            </a:r>
          </a:p>
          <a:p>
            <a:pPr lvl="1"/>
            <a:r>
              <a:rPr lang="en-US" dirty="0"/>
              <a:t>Mothers Day</a:t>
            </a:r>
          </a:p>
          <a:p>
            <a:pPr lvl="1"/>
            <a:r>
              <a:rPr lang="en-US" dirty="0"/>
              <a:t>Memorial Day</a:t>
            </a:r>
          </a:p>
          <a:p>
            <a:r>
              <a:rPr lang="en-US" dirty="0"/>
              <a:t>Daily Living</a:t>
            </a:r>
          </a:p>
        </p:txBody>
      </p:sp>
    </p:spTree>
    <p:extLst>
      <p:ext uri="{BB962C8B-B14F-4D97-AF65-F5344CB8AC3E}">
        <p14:creationId xmlns:p14="http://schemas.microsoft.com/office/powerpoint/2010/main" val="2114695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D42E3D8-1261-3345-678E-9EA6E58F4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3069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2AC5FE-C685-E064-50B7-5D69EEC35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God--		Bible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F0E03-7CEB-D8D3-7F9E-96BCB1026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036"/>
            <a:ext cx="10515600" cy="4707927"/>
          </a:xfrm>
        </p:spPr>
        <p:txBody>
          <a:bodyPr>
            <a:normAutofit/>
          </a:bodyPr>
          <a:lstStyle/>
          <a:p>
            <a:r>
              <a:rPr lang="en-US" dirty="0"/>
              <a:t>Daily Bible Reading Plan &amp; Devotions</a:t>
            </a:r>
          </a:p>
          <a:p>
            <a:r>
              <a:rPr lang="en-US" dirty="0"/>
              <a:t>Bible School</a:t>
            </a:r>
          </a:p>
          <a:p>
            <a:r>
              <a:rPr lang="en-US" dirty="0"/>
              <a:t>Midweek Study available</a:t>
            </a:r>
          </a:p>
          <a:p>
            <a:r>
              <a:rPr lang="en-US" dirty="0"/>
              <a:t>Online Studies at website</a:t>
            </a:r>
          </a:p>
          <a:p>
            <a:pPr lvl="1"/>
            <a:r>
              <a:rPr lang="en-US" dirty="0"/>
              <a:t>20 Online Studies </a:t>
            </a:r>
          </a:p>
          <a:p>
            <a:pPr lvl="2"/>
            <a:r>
              <a:rPr lang="en-US" dirty="0"/>
              <a:t> cover Genesis-Revelation</a:t>
            </a:r>
          </a:p>
          <a:p>
            <a:pPr lvl="2"/>
            <a:r>
              <a:rPr lang="en-US" dirty="0"/>
              <a:t>Topical  for Daily Living</a:t>
            </a:r>
          </a:p>
          <a:p>
            <a:pPr lvl="2"/>
            <a:r>
              <a:rPr lang="en-US" dirty="0"/>
              <a:t>Science Interest</a:t>
            </a:r>
          </a:p>
          <a:p>
            <a:pPr lvl="1"/>
            <a:r>
              <a:rPr lang="en-US" dirty="0"/>
              <a:t>32 Children Old Testament Studies</a:t>
            </a:r>
          </a:p>
          <a:p>
            <a:pPr lvl="1"/>
            <a:r>
              <a:rPr lang="en-US" dirty="0"/>
              <a:t>10 New Testament Puppet Shows</a:t>
            </a:r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364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7B86A-3683-9017-7BA7-996DC75F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God--     		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0451D-A8F9-81AE-BD3D-F5C3DA7A1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Weekly Prayer Lists</a:t>
            </a:r>
          </a:p>
          <a:p>
            <a:r>
              <a:rPr lang="en-US" dirty="0"/>
              <a:t>Daily Prayer Emphasis (found on Calendar)</a:t>
            </a:r>
          </a:p>
          <a:p>
            <a:r>
              <a:rPr lang="en-US" dirty="0"/>
              <a:t>International Day of Prayer for Persecuted Church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Sunday in Nov</a:t>
            </a:r>
          </a:p>
          <a:p>
            <a:r>
              <a:rPr lang="en-US" dirty="0"/>
              <a:t>National Day of Prayer</a:t>
            </a:r>
          </a:p>
          <a:p>
            <a:pPr lvl="1"/>
            <a:r>
              <a:rPr lang="en-US" dirty="0"/>
              <a:t>7 AM  Meeting Here for Leaders</a:t>
            </a:r>
          </a:p>
          <a:p>
            <a:pPr lvl="1"/>
            <a:r>
              <a:rPr lang="en-US" dirty="0"/>
              <a:t>Noon Meeting for Community</a:t>
            </a:r>
          </a:p>
          <a:p>
            <a:endParaRPr lang="en-US" dirty="0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E2182D46-F115-3EAE-2D66-0D09995EA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28"/>
            <a:ext cx="12325350" cy="691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347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A5478A6-B76A-94B8-303C-98400A00C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921" y="-67437"/>
            <a:ext cx="12311921" cy="69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5127DE-FF3F-54A4-35FF-8BABF1069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God:			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2CECE-1F99-C9F4-5E65-E0E14D611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Congregational Giving is increasing</a:t>
            </a:r>
          </a:p>
          <a:p>
            <a:r>
              <a:rPr lang="en-US" dirty="0"/>
              <a:t>Giving by Individuals outside  of congregation Increasing</a:t>
            </a:r>
          </a:p>
          <a:p>
            <a:pPr lvl="1"/>
            <a:r>
              <a:rPr lang="en-US" dirty="0"/>
              <a:t>One time Gifts</a:t>
            </a:r>
          </a:p>
          <a:p>
            <a:pPr lvl="1"/>
            <a:r>
              <a:rPr lang="en-US" dirty="0"/>
              <a:t>Quarterly Support</a:t>
            </a:r>
          </a:p>
          <a:p>
            <a:pPr lvl="1"/>
            <a:r>
              <a:rPr lang="en-US" dirty="0"/>
              <a:t>Monthly Support</a:t>
            </a:r>
          </a:p>
          <a:p>
            <a:r>
              <a:rPr lang="en-US" dirty="0"/>
              <a:t>Community Support (Grants &amp; Gifts)</a:t>
            </a:r>
          </a:p>
          <a:p>
            <a:pPr lvl="1"/>
            <a:r>
              <a:rPr lang="en-US" dirty="0"/>
              <a:t>Paid for removal of Trees</a:t>
            </a:r>
          </a:p>
          <a:p>
            <a:pPr lvl="1"/>
            <a:r>
              <a:rPr lang="en-US" dirty="0"/>
              <a:t>Help pay for new Sign Panels</a:t>
            </a:r>
          </a:p>
        </p:txBody>
      </p:sp>
    </p:spTree>
    <p:extLst>
      <p:ext uri="{BB962C8B-B14F-4D97-AF65-F5344CB8AC3E}">
        <p14:creationId xmlns:p14="http://schemas.microsoft.com/office/powerpoint/2010/main" val="1818601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3EF6DA7-25AD-9594-DD7B-295FEC370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661756-DF00-DD7B-39BB-E70BFE0D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Others--		Outreach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1EE8E-F8C8-485F-CEFA-BF57B3B5F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Food Trucks</a:t>
            </a:r>
          </a:p>
          <a:p>
            <a:r>
              <a:rPr lang="en-US" dirty="0"/>
              <a:t>“Scarecrow Invasion”</a:t>
            </a:r>
          </a:p>
          <a:p>
            <a:r>
              <a:rPr lang="en-US" dirty="0"/>
              <a:t>Candlelight Nite</a:t>
            </a:r>
          </a:p>
          <a:p>
            <a:r>
              <a:rPr lang="en-US" dirty="0"/>
              <a:t>“Scenes of The Season”</a:t>
            </a:r>
          </a:p>
          <a:p>
            <a:r>
              <a:rPr lang="en-US" dirty="0"/>
              <a:t>Palm Sunday</a:t>
            </a:r>
          </a:p>
          <a:p>
            <a:r>
              <a:rPr lang="en-US" dirty="0"/>
              <a:t>Easter</a:t>
            </a:r>
          </a:p>
          <a:p>
            <a:r>
              <a:rPr lang="en-US" dirty="0"/>
              <a:t>“Hometown Heroes”</a:t>
            </a:r>
          </a:p>
          <a:p>
            <a:r>
              <a:rPr lang="en-US" dirty="0"/>
              <a:t>Newspaper Ads</a:t>
            </a:r>
          </a:p>
          <a:p>
            <a:r>
              <a:rPr lang="en-US" dirty="0"/>
              <a:t>Social Media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160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531AD-EC67-DB12-CA52-6E21B3BAE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Others--		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FF595-FB3F-C72E-AFCA-D8043EB1A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Schools</a:t>
            </a:r>
          </a:p>
          <a:p>
            <a:pPr lvl="1"/>
            <a:r>
              <a:rPr lang="en-US" dirty="0"/>
              <a:t>“Back to School” Night</a:t>
            </a:r>
          </a:p>
          <a:p>
            <a:pPr lvl="1"/>
            <a:r>
              <a:rPr lang="en-US" dirty="0"/>
              <a:t>Food Backpack Program</a:t>
            </a:r>
          </a:p>
          <a:p>
            <a:pPr lvl="1"/>
            <a:r>
              <a:rPr lang="en-US" dirty="0"/>
              <a:t>Prayers and encouragement</a:t>
            </a:r>
          </a:p>
          <a:p>
            <a:pPr lvl="1"/>
            <a:r>
              <a:rPr lang="en-US" dirty="0"/>
              <a:t>Education Week Emphasis</a:t>
            </a:r>
          </a:p>
          <a:p>
            <a:pPr lvl="1"/>
            <a:r>
              <a:rPr lang="en-US" dirty="0"/>
              <a:t>Promotion of Accomplishments</a:t>
            </a:r>
          </a:p>
          <a:p>
            <a:pPr lvl="1"/>
            <a:r>
              <a:rPr lang="en-US" dirty="0"/>
              <a:t>Advice and Opportunity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76A48E0-A49C-D267-CCD6-189480601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4321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490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763A5FA3-BDA7-1F9D-66F2-464A26B78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626" y="-14990"/>
            <a:ext cx="6835514" cy="698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AD6EC4-32BF-F587-3292-9CF7EB4C3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Others:		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39FD2-43B7-70AC-C315-F6F9CCB24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46626" cy="4351338"/>
          </a:xfrm>
        </p:spPr>
        <p:txBody>
          <a:bodyPr/>
          <a:lstStyle/>
          <a:p>
            <a:r>
              <a:rPr lang="en-US" dirty="0"/>
              <a:t>Businesses</a:t>
            </a:r>
          </a:p>
          <a:p>
            <a:pPr lvl="1"/>
            <a:r>
              <a:rPr lang="en-US" dirty="0"/>
              <a:t>Chamber of Commerce</a:t>
            </a:r>
          </a:p>
          <a:p>
            <a:pPr lvl="1"/>
            <a:r>
              <a:rPr lang="en-US" dirty="0"/>
              <a:t>Food Trucks</a:t>
            </a:r>
          </a:p>
          <a:p>
            <a:pPr lvl="1"/>
            <a:r>
              <a:rPr lang="en-US" dirty="0" err="1"/>
              <a:t>Alkay</a:t>
            </a:r>
            <a:r>
              <a:rPr lang="en-US" dirty="0"/>
              <a:t> Fly-In/Walk-In</a:t>
            </a:r>
          </a:p>
          <a:p>
            <a:pPr lvl="1"/>
            <a:r>
              <a:rPr lang="en-US" dirty="0"/>
              <a:t>Promotion on Social Media</a:t>
            </a:r>
          </a:p>
          <a:p>
            <a:pPr lvl="1"/>
            <a:r>
              <a:rPr lang="en-US" dirty="0"/>
              <a:t>Supporting Local Businesses</a:t>
            </a:r>
          </a:p>
          <a:p>
            <a:pPr lvl="1"/>
            <a:r>
              <a:rPr lang="en-US" dirty="0"/>
              <a:t>Decorating Contests</a:t>
            </a:r>
          </a:p>
          <a:p>
            <a:pPr lvl="1"/>
            <a:r>
              <a:rPr lang="en-US" dirty="0"/>
              <a:t>Upcoming:  “Clio Summer Kick-Off”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690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43DE-CE21-F569-44C3-2DE8BF80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Others:		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80F66-112A-6015-C6D1-5677F0A30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Community Leaders</a:t>
            </a:r>
          </a:p>
          <a:p>
            <a:pPr lvl="1"/>
            <a:r>
              <a:rPr lang="en-US" dirty="0"/>
              <a:t>Common Ground</a:t>
            </a:r>
          </a:p>
          <a:p>
            <a:pPr lvl="1"/>
            <a:r>
              <a:rPr lang="en-US" dirty="0"/>
              <a:t>Clio 150</a:t>
            </a:r>
            <a:r>
              <a:rPr lang="en-US" baseline="30000" dirty="0"/>
              <a:t>th</a:t>
            </a:r>
            <a:r>
              <a:rPr lang="en-US" dirty="0"/>
              <a:t> Anniversary Celebration</a:t>
            </a:r>
          </a:p>
          <a:p>
            <a:pPr lvl="1"/>
            <a:r>
              <a:rPr lang="en-US" dirty="0"/>
              <a:t>Clio Memorial Day Run</a:t>
            </a:r>
          </a:p>
          <a:p>
            <a:pPr lvl="1"/>
            <a:r>
              <a:rPr lang="en-US" dirty="0"/>
              <a:t>Advisor to: </a:t>
            </a:r>
          </a:p>
          <a:p>
            <a:pPr lvl="2"/>
            <a:r>
              <a:rPr lang="en-US" dirty="0"/>
              <a:t>Clio Mayor</a:t>
            </a:r>
          </a:p>
          <a:p>
            <a:pPr lvl="2"/>
            <a:r>
              <a:rPr lang="en-US" dirty="0"/>
              <a:t>Vienna Township</a:t>
            </a:r>
          </a:p>
          <a:p>
            <a:pPr lvl="2"/>
            <a:r>
              <a:rPr lang="en-US" dirty="0"/>
              <a:t>Vienna Township BDA</a:t>
            </a:r>
          </a:p>
          <a:p>
            <a:pPr lvl="2"/>
            <a:r>
              <a:rPr lang="en-US" dirty="0"/>
              <a:t>Clio Human Services Fund</a:t>
            </a:r>
          </a:p>
          <a:p>
            <a:pPr lvl="2"/>
            <a:r>
              <a:rPr lang="en-US" dirty="0"/>
              <a:t>Amphitheater</a:t>
            </a:r>
          </a:p>
          <a:p>
            <a:pPr lvl="2"/>
            <a:r>
              <a:rPr lang="en-US" dirty="0"/>
              <a:t>Clio Community Council</a:t>
            </a:r>
          </a:p>
          <a:p>
            <a:pPr lvl="2"/>
            <a:r>
              <a:rPr lang="en-US" dirty="0"/>
              <a:t>Clio Firefighters</a:t>
            </a:r>
          </a:p>
          <a:p>
            <a:pPr lvl="3"/>
            <a:r>
              <a:rPr lang="en-US" dirty="0"/>
              <a:t>Clio Summer Kick-Off</a:t>
            </a:r>
          </a:p>
          <a:p>
            <a:pPr lvl="2"/>
            <a:r>
              <a:rPr lang="en-US" dirty="0"/>
              <a:t>Rotary and Clio Cares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8759FE2-9B29-EA26-96DD-C8CE66992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517" y="0"/>
            <a:ext cx="2121796" cy="206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6E90DB0F-BEEE-AF56-C57F-F66E20472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993" y="137445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2B2668B3-FCAA-1BD8-593E-CA03973E3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312" y="3517576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4F2CD49E-B48E-A313-6B65-CA31176C0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782" y="2249357"/>
            <a:ext cx="2485531" cy="202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>
            <a:extLst>
              <a:ext uri="{FF2B5EF4-FFF2-40B4-BE49-F238E27FC236}">
                <a16:creationId xmlns:a16="http://schemas.microsoft.com/office/drawing/2014/main" id="{92D0B3CB-4E10-075F-A69A-C6A7C2C17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782" y="445757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216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2E181D86-5F6C-0522-6720-7D7457EB5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1" y="0"/>
            <a:ext cx="12137577" cy="697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FAE17B-5DA4-6F83-3046-8AB2E19C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Others:		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E90B3-771B-8F23-AD2E-872C9CD54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Uniting Believers</a:t>
            </a:r>
          </a:p>
          <a:p>
            <a:pPr lvl="1"/>
            <a:r>
              <a:rPr lang="en-US" dirty="0"/>
              <a:t>Vacation Bible School Promotion</a:t>
            </a:r>
          </a:p>
          <a:p>
            <a:pPr lvl="1"/>
            <a:r>
              <a:rPr lang="en-US" dirty="0"/>
              <a:t>Church School Supply Distribution @ Back to School Night</a:t>
            </a:r>
          </a:p>
          <a:p>
            <a:pPr lvl="1"/>
            <a:r>
              <a:rPr lang="en-US" dirty="0"/>
              <a:t>Involvement in Food Distribution</a:t>
            </a:r>
          </a:p>
          <a:p>
            <a:pPr lvl="1"/>
            <a:r>
              <a:rPr lang="en-US" dirty="0"/>
              <a:t>Coordinating involvement in Clio Candlelight Night</a:t>
            </a:r>
          </a:p>
          <a:p>
            <a:pPr lvl="1"/>
            <a:r>
              <a:rPr lang="en-US" dirty="0"/>
              <a:t>Coordinating National Day of Prayer</a:t>
            </a:r>
          </a:p>
          <a:p>
            <a:pPr lvl="1"/>
            <a:r>
              <a:rPr lang="en-US" dirty="0"/>
              <a:t>Coordinating Christian Concerts</a:t>
            </a:r>
          </a:p>
        </p:txBody>
      </p:sp>
    </p:spTree>
    <p:extLst>
      <p:ext uri="{BB962C8B-B14F-4D97-AF65-F5344CB8AC3E}">
        <p14:creationId xmlns:p14="http://schemas.microsoft.com/office/powerpoint/2010/main" val="3960120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hurch with a cross on the roof&#10;&#10;Description automatically generated">
            <a:extLst>
              <a:ext uri="{FF2B5EF4-FFF2-40B4-BE49-F238E27FC236}">
                <a16:creationId xmlns:a16="http://schemas.microsoft.com/office/drawing/2014/main" id="{3A5F3D61-0D8B-6743-3374-2107F0C28E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3485151" cy="76544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969C7C-3032-812A-3F4E-66D8DE0C9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Others:		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08202-DA6D-34BA-4DDC-077AEAE4D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Members</a:t>
            </a:r>
          </a:p>
          <a:p>
            <a:pPr lvl="1"/>
            <a:r>
              <a:rPr lang="en-US" dirty="0"/>
              <a:t>Prayers</a:t>
            </a:r>
          </a:p>
          <a:p>
            <a:pPr lvl="1"/>
            <a:r>
              <a:rPr lang="en-US" dirty="0"/>
              <a:t>Teaching</a:t>
            </a:r>
          </a:p>
          <a:p>
            <a:pPr lvl="1"/>
            <a:r>
              <a:rPr lang="en-US" dirty="0"/>
              <a:t>Encouragement</a:t>
            </a:r>
          </a:p>
          <a:p>
            <a:pPr lvl="1"/>
            <a:r>
              <a:rPr lang="en-US" dirty="0"/>
              <a:t>Support</a:t>
            </a:r>
          </a:p>
        </p:txBody>
      </p:sp>
    </p:spTree>
    <p:extLst>
      <p:ext uri="{BB962C8B-B14F-4D97-AF65-F5344CB8AC3E}">
        <p14:creationId xmlns:p14="http://schemas.microsoft.com/office/powerpoint/2010/main" val="2113734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ay be an image of 7 people and car">
            <a:extLst>
              <a:ext uri="{FF2B5EF4-FFF2-40B4-BE49-F238E27FC236}">
                <a16:creationId xmlns:a16="http://schemas.microsoft.com/office/drawing/2014/main" id="{F0AF7B38-D193-3FD1-6ED4-EC63789AB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9213" y="-4506605"/>
            <a:ext cx="12531213" cy="1459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41D5D6-9FDE-2B0A-DF5B-8329A8AEF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Others:		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4F8BC-0634-E290-F281-60C902B89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Benevolence</a:t>
            </a:r>
          </a:p>
          <a:p>
            <a:pPr lvl="1"/>
            <a:r>
              <a:rPr lang="en-US" dirty="0"/>
              <a:t>Food Backpack program in Schools</a:t>
            </a:r>
          </a:p>
          <a:p>
            <a:pPr lvl="1"/>
            <a:r>
              <a:rPr lang="en-US" dirty="0"/>
              <a:t>Community Food Distribution Coordination</a:t>
            </a:r>
          </a:p>
          <a:p>
            <a:pPr lvl="1"/>
            <a:r>
              <a:rPr lang="en-US" dirty="0"/>
              <a:t>Expansion of Clio Human Services Fund</a:t>
            </a:r>
          </a:p>
          <a:p>
            <a:pPr lvl="2"/>
            <a:r>
              <a:rPr lang="en-US" dirty="0"/>
              <a:t>Dental Care</a:t>
            </a:r>
          </a:p>
          <a:p>
            <a:pPr lvl="2"/>
            <a:r>
              <a:rPr lang="en-US" dirty="0"/>
              <a:t>Health Coverage</a:t>
            </a:r>
          </a:p>
          <a:p>
            <a:pPr lvl="2"/>
            <a:r>
              <a:rPr lang="en-US" dirty="0"/>
              <a:t>Classes to help people improve quality of life</a:t>
            </a:r>
          </a:p>
          <a:p>
            <a:pPr marL="914400" lvl="2" indent="0">
              <a:buNone/>
            </a:pPr>
            <a:r>
              <a:rPr lang="en-US" dirty="0"/>
              <a:t>* Utilities/Rent Assistance</a:t>
            </a:r>
          </a:p>
        </p:txBody>
      </p:sp>
    </p:spTree>
    <p:extLst>
      <p:ext uri="{BB962C8B-B14F-4D97-AF65-F5344CB8AC3E}">
        <p14:creationId xmlns:p14="http://schemas.microsoft.com/office/powerpoint/2010/main" val="1055746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39C7F74F-62A2-E4E1-C255-A42E585D8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62232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81E3EB-5214-5B5D-1CB2-E040C3736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Others:		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4E5DE-2432-F54D-73F2-1F5CF3961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Financial Support</a:t>
            </a:r>
          </a:p>
          <a:p>
            <a:pPr lvl="1"/>
            <a:r>
              <a:rPr lang="en-US" dirty="0"/>
              <a:t>Clio Human Services Fund</a:t>
            </a:r>
          </a:p>
          <a:p>
            <a:pPr lvl="1"/>
            <a:r>
              <a:rPr lang="en-US" dirty="0"/>
              <a:t>Wolverine Christian Service Camp</a:t>
            </a:r>
          </a:p>
          <a:p>
            <a:pPr lvl="1"/>
            <a:r>
              <a:rPr lang="en-US" dirty="0"/>
              <a:t>Rock Lake Christian Assembly</a:t>
            </a:r>
          </a:p>
          <a:p>
            <a:pPr lvl="1"/>
            <a:r>
              <a:rPr lang="en-US" dirty="0"/>
              <a:t>Michigan Christian Campus Ministries</a:t>
            </a:r>
          </a:p>
          <a:p>
            <a:pPr lvl="1"/>
            <a:r>
              <a:rPr lang="en-US" dirty="0"/>
              <a:t>Great Lakes Christian College</a:t>
            </a:r>
          </a:p>
          <a:p>
            <a:pPr lvl="1"/>
            <a:r>
              <a:rPr lang="en-US" dirty="0"/>
              <a:t>“Operation: ‘We Care’”</a:t>
            </a:r>
          </a:p>
          <a:p>
            <a:pPr lvl="1"/>
            <a:r>
              <a:rPr lang="en-US" dirty="0"/>
              <a:t>A Christian Ministry to the National Parks</a:t>
            </a:r>
          </a:p>
          <a:p>
            <a:pPr lvl="1"/>
            <a:r>
              <a:rPr lang="en-US" dirty="0"/>
              <a:t>Mexican Christian Mission</a:t>
            </a:r>
          </a:p>
          <a:p>
            <a:pPr lvl="1"/>
            <a:r>
              <a:rPr lang="en-US" dirty="0"/>
              <a:t>H.O.P.E.</a:t>
            </a:r>
          </a:p>
          <a:p>
            <a:pPr lvl="1"/>
            <a:r>
              <a:rPr lang="en-US" dirty="0"/>
              <a:t>Bibles to Russia</a:t>
            </a:r>
          </a:p>
        </p:txBody>
      </p:sp>
    </p:spTree>
    <p:extLst>
      <p:ext uri="{BB962C8B-B14F-4D97-AF65-F5344CB8AC3E}">
        <p14:creationId xmlns:p14="http://schemas.microsoft.com/office/powerpoint/2010/main" val="1972558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CAD5FB84-F3FA-9206-A049-2AA14DE56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9FC757-632C-2587-099D-CE6055B3D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Others:		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52925-4E75-CE04-D3BA-95FB9C632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Daily Contact</a:t>
            </a:r>
          </a:p>
          <a:p>
            <a:pPr lvl="1"/>
            <a:r>
              <a:rPr lang="en-US" dirty="0"/>
              <a:t>Workers in 29 Countries</a:t>
            </a:r>
          </a:p>
          <a:p>
            <a:pPr lvl="2"/>
            <a:r>
              <a:rPr lang="en-US" dirty="0"/>
              <a:t>North America</a:t>
            </a:r>
          </a:p>
          <a:p>
            <a:pPr lvl="2"/>
            <a:r>
              <a:rPr lang="en-US" dirty="0"/>
              <a:t>South America</a:t>
            </a:r>
          </a:p>
          <a:p>
            <a:pPr lvl="2"/>
            <a:r>
              <a:rPr lang="en-US" dirty="0"/>
              <a:t>Europe</a:t>
            </a:r>
          </a:p>
          <a:p>
            <a:pPr lvl="2"/>
            <a:r>
              <a:rPr lang="en-US" dirty="0"/>
              <a:t>Africa</a:t>
            </a:r>
          </a:p>
          <a:p>
            <a:pPr lvl="2"/>
            <a:r>
              <a:rPr lang="en-US" dirty="0"/>
              <a:t>Asia</a:t>
            </a:r>
          </a:p>
          <a:p>
            <a:pPr lvl="2"/>
            <a:r>
              <a:rPr lang="en-US" dirty="0"/>
              <a:t>Australia</a:t>
            </a:r>
          </a:p>
          <a:p>
            <a:pPr lvl="2"/>
            <a:r>
              <a:rPr lang="en-US" dirty="0"/>
              <a:t>Pacific Region</a:t>
            </a:r>
          </a:p>
          <a:p>
            <a:pPr lvl="1"/>
            <a:r>
              <a:rPr lang="en-US" dirty="0"/>
              <a:t>Devotions &amp; Prayer</a:t>
            </a:r>
          </a:p>
        </p:txBody>
      </p:sp>
    </p:spTree>
    <p:extLst>
      <p:ext uri="{BB962C8B-B14F-4D97-AF65-F5344CB8AC3E}">
        <p14:creationId xmlns:p14="http://schemas.microsoft.com/office/powerpoint/2010/main" val="2832304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ooden walkway in front of a house&#10;&#10;Description automatically generated">
            <a:extLst>
              <a:ext uri="{FF2B5EF4-FFF2-40B4-BE49-F238E27FC236}">
                <a16:creationId xmlns:a16="http://schemas.microsoft.com/office/drawing/2014/main" id="{F43C4146-DD0E-8390-0FD3-E83CE470AE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2571" y="-321583"/>
            <a:ext cx="14804571" cy="81391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6BE5DF-F46D-40E5-EF2F-DC1557246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Others:		Prayer Walk Park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FCA4A-DC61-1608-2C68-EAE43F0A3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Development</a:t>
            </a:r>
          </a:p>
          <a:p>
            <a:pPr lvl="1"/>
            <a:r>
              <a:rPr lang="en-US" dirty="0"/>
              <a:t>Trees Removed</a:t>
            </a:r>
          </a:p>
          <a:p>
            <a:pPr lvl="1"/>
            <a:r>
              <a:rPr lang="en-US" dirty="0"/>
              <a:t>6 trees planted</a:t>
            </a:r>
          </a:p>
          <a:p>
            <a:pPr lvl="1"/>
            <a:r>
              <a:rPr lang="en-US" dirty="0"/>
              <a:t>More perennial plants </a:t>
            </a:r>
          </a:p>
          <a:p>
            <a:pPr lvl="1"/>
            <a:r>
              <a:rPr lang="en-US" dirty="0"/>
              <a:t>Staining/Sealing ramp &amp; boardwalk</a:t>
            </a:r>
          </a:p>
          <a:p>
            <a:pPr lvl="1"/>
            <a:r>
              <a:rPr lang="en-US" dirty="0"/>
              <a:t>Decorations for different seasons/months</a:t>
            </a:r>
          </a:p>
          <a:p>
            <a:pPr lvl="1"/>
            <a:r>
              <a:rPr lang="en-US" dirty="0"/>
              <a:t>Bird Feeders </a:t>
            </a:r>
          </a:p>
          <a:p>
            <a:pPr lvl="1"/>
            <a:r>
              <a:rPr lang="en-US" dirty="0"/>
              <a:t>Plantings in Memory</a:t>
            </a:r>
          </a:p>
          <a:p>
            <a:pPr lvl="2"/>
            <a:r>
              <a:rPr lang="en-US" dirty="0"/>
              <a:t>Rhubarb--	John Dougherty</a:t>
            </a:r>
          </a:p>
          <a:p>
            <a:pPr lvl="2"/>
            <a:r>
              <a:rPr lang="en-US" dirty="0"/>
              <a:t>Gladiolas--	Gladys Carlson</a:t>
            </a:r>
          </a:p>
          <a:p>
            <a:r>
              <a:rPr lang="en-US" dirty="0"/>
              <a:t>Usage</a:t>
            </a:r>
          </a:p>
          <a:p>
            <a:pPr lvl="1"/>
            <a:r>
              <a:rPr lang="en-US" dirty="0"/>
              <a:t>Featured in National Day of Prayer Program</a:t>
            </a:r>
          </a:p>
          <a:p>
            <a:pPr lvl="1"/>
            <a:r>
              <a:rPr lang="en-US" dirty="0"/>
              <a:t>Featured in Social Media Posts</a:t>
            </a:r>
          </a:p>
          <a:p>
            <a:pPr lvl="1"/>
            <a:r>
              <a:rPr lang="en-US" dirty="0"/>
              <a:t>Site of upcoming “Summer Christian Concerts)</a:t>
            </a:r>
          </a:p>
          <a:p>
            <a:pPr lvl="1"/>
            <a:r>
              <a:rPr lang="en-US" dirty="0"/>
              <a:t>Available for daily use</a:t>
            </a:r>
          </a:p>
        </p:txBody>
      </p:sp>
    </p:spTree>
    <p:extLst>
      <p:ext uri="{BB962C8B-B14F-4D97-AF65-F5344CB8AC3E}">
        <p14:creationId xmlns:p14="http://schemas.microsoft.com/office/powerpoint/2010/main" val="150600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C67FF613-5B69-55AB-615C-9A9C13781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9213" y="0"/>
            <a:ext cx="128015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7A36F-E90E-A2FE-328D-1BD225E52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Following God--		Wherever He Leads…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1311B-3369-D089-C3EA-D103B7CEE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57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578</Words>
  <Application>Microsoft Office PowerPoint</Application>
  <PresentationFormat>Widescreen</PresentationFormat>
  <Paragraphs>158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Annual Report 2024</vt:lpstr>
      <vt:lpstr>Loving God--   Worship</vt:lpstr>
      <vt:lpstr>Loving God--   Worship</vt:lpstr>
      <vt:lpstr>Loving God--  Bible Study</vt:lpstr>
      <vt:lpstr>Loving God--       Prayer</vt:lpstr>
      <vt:lpstr>Loving God:   Giving</vt:lpstr>
      <vt:lpstr>Loving Others--  Outreach</vt:lpstr>
      <vt:lpstr>Loving Others--  Support</vt:lpstr>
      <vt:lpstr>Loving Others:  Support</vt:lpstr>
      <vt:lpstr>Loving Others:  Support</vt:lpstr>
      <vt:lpstr>Loving Others:  Support</vt:lpstr>
      <vt:lpstr>Loving Others:  Support</vt:lpstr>
      <vt:lpstr>Loving Others:  Support</vt:lpstr>
      <vt:lpstr>Loving Others:  Missions</vt:lpstr>
      <vt:lpstr>Loving Others:  Missions</vt:lpstr>
      <vt:lpstr>Loving Others:  Prayer Walk Park</vt:lpstr>
      <vt:lpstr>Following God--  Wherever He Leads…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St Louis</dc:creator>
  <cp:lastModifiedBy>Paul St Louis</cp:lastModifiedBy>
  <cp:revision>2</cp:revision>
  <dcterms:created xsi:type="dcterms:W3CDTF">2024-06-01T15:07:34Z</dcterms:created>
  <dcterms:modified xsi:type="dcterms:W3CDTF">2024-06-01T17:00:48Z</dcterms:modified>
</cp:coreProperties>
</file>