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7" r:id="rId5"/>
    <p:sldId id="258" r:id="rId6"/>
    <p:sldId id="259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9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02B7F-A580-DE64-CBF5-69B1BEA88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46FCD-9343-3924-327E-4492C1F0E7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0CC9E-D7CA-1212-FC05-78F2FA4D8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F5637-195C-4547-87E5-E37419E152A1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74767-6434-973C-CF28-24C85AE1A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47E1F-2CC8-F135-3877-125E00882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AC52-A80B-4B74-B391-0079E6A49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9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A6EE1-945A-B7C6-E69B-35C634EC5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13195-0145-7596-A16F-B4F0B6493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5EE23-57FE-497B-4F7D-8A4CE49C1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F5637-195C-4547-87E5-E37419E152A1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C9DEB-919C-2CEF-5FAD-389E54B74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A710E-B1ED-6B57-7475-C0698F345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AC52-A80B-4B74-B391-0079E6A49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1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4D9DC-545D-FA9E-66AF-41D663020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A40AC-1513-AC17-83F6-4FA63981D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C3C89-0120-95DC-E818-31C5423E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F5637-195C-4547-87E5-E37419E152A1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5F232-E8E3-E11C-D86E-01B5A3891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296EF-58F1-1237-78D5-1119F611F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AC52-A80B-4B74-B391-0079E6A49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38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7C636-9255-EB38-7B0E-30CBD62CE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7A6F-BCB7-D154-8068-AB9A354BA6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3423C0-C2BF-84DA-2A4C-85DED10AC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E489AD-407A-CFB0-992A-4EF2EE31C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F5637-195C-4547-87E5-E37419E152A1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8B6CDE-34E4-B892-876A-9046510FF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86708B-5040-F2B4-B5A1-7D70B1460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AC52-A80B-4B74-B391-0079E6A49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69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5944F-98AC-D7EA-926F-D5980D6C7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A0C725-637B-9798-19B2-92EA2240B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BA183F-1E3A-FCC1-E3C6-C424D4D57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861E8-8C8E-184A-3252-AF577B6C2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17C4D2-F5FA-51C0-C7FC-A749E0226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1F2933-6984-3BA5-B938-8DB9DA22F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F5637-195C-4547-87E5-E37419E152A1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E68B3A-F5B9-3FDE-1E22-0D4586A48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745F76-453D-FBBB-73E6-872A34205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AC52-A80B-4B74-B391-0079E6A49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8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80C63-AE70-2497-ADC6-DA6C6D61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ECD3AF-9043-8B48-E5E5-595776FE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F5637-195C-4547-87E5-E37419E152A1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81C476-7D50-5DB0-7FB9-B0FD17EF7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484599-30B7-6093-92F3-F1C3ACD0A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AC52-A80B-4B74-B391-0079E6A49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713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B728A-2A6B-B91F-3F9E-3D23C1E69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F5637-195C-4547-87E5-E37419E152A1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689ABE-F671-9C79-F69A-98EA44ECE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7E96C-BD82-2C65-2E57-1146A6155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AC52-A80B-4B74-B391-0079E6A49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7083D-A11E-1B0B-7C1E-833F368D4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E961D-DBC3-7E17-ABF9-E4533F3A3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EDF2E-B517-7FA8-8F35-4925A7C4E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A6829-5E38-D51F-5BC7-6F80E4B12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F5637-195C-4547-87E5-E37419E152A1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0C215-CDF3-FAF9-670C-B2FB4DF7E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38BA3E-66CC-41C5-5EE7-F199D6D6B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AC52-A80B-4B74-B391-0079E6A49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690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A8F4E-1998-B4B4-531E-0101AE776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B06671-8098-9113-8FBE-2BBEF31E6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71E0B-7300-3CAD-9507-7C491FFBE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77E5F-DC49-4714-E1B4-5D592E5EE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F5637-195C-4547-87E5-E37419E152A1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8E72E1-896F-5C39-5556-EDB9F90A7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DEC730-0ABC-3676-8DCB-FF4C25FAC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AC52-A80B-4B74-B391-0079E6A49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706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DFDF2-1CA7-0C3C-6CBF-693D496F4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4992E3-E67B-CF8D-923B-D99124DAF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0D20C-FF4F-3016-AD5C-AAB635173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F5637-195C-4547-87E5-E37419E152A1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94B6F-BEB2-B701-ADCD-73F49D9F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4A4B3-4700-9C37-4614-0B324212A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AC52-A80B-4B74-B391-0079E6A49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4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21F7C3-4303-8D82-26E3-7D03B2EFBD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734C05-A3EB-3464-BDB4-70FD59F1D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D8C05-4D62-86A2-B29A-61F53187B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F5637-195C-4547-87E5-E37419E152A1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4246E-04AC-2BBC-BEAC-EAC4C403E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09064-8853-6E6B-FEED-4F1E7FA6A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AC52-A80B-4B74-B391-0079E6A49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573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930667-315C-BA63-488D-F9B4CEBF0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0D355-6A78-0C6D-ED82-E2A773E0D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4D384-C246-1101-BE42-B996A64A4C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2F5637-195C-4547-87E5-E37419E152A1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68944-79DB-0D8C-00C8-78B720624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A6422-17B0-68C6-0D01-BAE454C6DB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F2AC52-A80B-4B74-B391-0079E6A49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7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77E03-4D02-FA4D-5390-1FED6CF527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9936" y="1122363"/>
            <a:ext cx="2468563" cy="2387600"/>
          </a:xfrm>
        </p:spPr>
        <p:txBody>
          <a:bodyPr>
            <a:normAutofit/>
          </a:bodyPr>
          <a:lstStyle/>
          <a:p>
            <a:r>
              <a:rPr lang="en-US" sz="4000" dirty="0"/>
              <a:t>Prayer </a:t>
            </a:r>
            <a:br>
              <a:rPr lang="en-US" sz="4000" dirty="0"/>
            </a:br>
            <a:r>
              <a:rPr lang="en-US" sz="4000" dirty="0"/>
              <a:t>for </a:t>
            </a:r>
            <a:br>
              <a:rPr lang="en-US" sz="4000" dirty="0"/>
            </a:br>
            <a:r>
              <a:rPr lang="en-US" sz="4000" dirty="0"/>
              <a:t>Gatherings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5FE4B7-F190-5E28-0103-133D896FA5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64BD06B-1A57-3C4B-F57D-DA8A1FB53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9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white church with a flag on the front with Cromer Lighthouse in the background&#10;&#10;AI-generated content may be incorrect.">
            <a:extLst>
              <a:ext uri="{FF2B5EF4-FFF2-40B4-BE49-F238E27FC236}">
                <a16:creationId xmlns:a16="http://schemas.microsoft.com/office/drawing/2014/main" id="{F14C8CED-353D-9260-4F9D-BD6F15E75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22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44"/>
    </mc:Choice>
    <mc:Fallback>
      <p:transition spd="slow" advTm="1084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1E9AF-3F61-92DF-EA74-1C8828C4A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of Emphasis: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A6536E-1870-14B3-A153-2AC442D78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Church</a:t>
            </a:r>
          </a:p>
          <a:p>
            <a:r>
              <a:rPr lang="en-US" dirty="0"/>
              <a:t>Family</a:t>
            </a:r>
          </a:p>
          <a:p>
            <a:r>
              <a:rPr lang="en-US" dirty="0"/>
              <a:t>Education</a:t>
            </a:r>
          </a:p>
          <a:p>
            <a:r>
              <a:rPr lang="en-US" dirty="0"/>
              <a:t>Business/Workplace</a:t>
            </a:r>
          </a:p>
          <a:p>
            <a:r>
              <a:rPr lang="en-US" dirty="0"/>
              <a:t>Military</a:t>
            </a:r>
          </a:p>
          <a:p>
            <a:r>
              <a:rPr lang="en-US" dirty="0"/>
              <a:t>Government</a:t>
            </a:r>
          </a:p>
          <a:p>
            <a:r>
              <a:rPr lang="en-US" dirty="0"/>
              <a:t>Arts, Entertainment @ Media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FE39DD2B-61CE-6E76-C37D-6C0F9B7E7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063" y="0"/>
            <a:ext cx="4579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671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61"/>
    </mc:Choice>
    <mc:Fallback>
      <p:transition spd="slow" advTm="696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isually searched image">
            <a:extLst>
              <a:ext uri="{FF2B5EF4-FFF2-40B4-BE49-F238E27FC236}">
                <a16:creationId xmlns:a16="http://schemas.microsoft.com/office/drawing/2014/main" id="{3C430CA9-B420-A13C-06A8-E2A2011BC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176" y="-1"/>
            <a:ext cx="3382168" cy="377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3898B9-93C7-0169-BD5B-C5A1A8C3F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Around Michigan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8037C-CBE8-EFD7-C6C8-572CBECF0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07993"/>
            <a:ext cx="10515600" cy="356897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Over 120 Meetings!</a:t>
            </a:r>
          </a:p>
          <a:p>
            <a:pPr marL="0" indent="0">
              <a:buNone/>
            </a:pPr>
            <a:r>
              <a:rPr lang="en-US" dirty="0"/>
              <a:t>       (We had part in helping establish several new through our </a:t>
            </a:r>
          </a:p>
          <a:p>
            <a:pPr marL="0" indent="0">
              <a:buNone/>
            </a:pPr>
            <a:r>
              <a:rPr lang="en-US" dirty="0"/>
              <a:t>            PRAYER WARRIORS--- Over 10% of all gatherings are in</a:t>
            </a:r>
          </a:p>
          <a:p>
            <a:pPr marL="0" indent="0">
              <a:buNone/>
            </a:pPr>
            <a:r>
              <a:rPr lang="en-US" dirty="0"/>
              <a:t>            communities we targeted)</a:t>
            </a:r>
          </a:p>
          <a:p>
            <a:pPr marL="0" indent="0">
              <a:buNone/>
            </a:pPr>
            <a:r>
              <a:rPr lang="en-US" dirty="0"/>
              <a:t>       (If other counties duplicated our results;  nearly 500 meetings</a:t>
            </a:r>
          </a:p>
          <a:p>
            <a:pPr marL="0" indent="0">
              <a:buNone/>
            </a:pPr>
            <a:r>
              <a:rPr lang="en-US" dirty="0"/>
              <a:t>            would be held)</a:t>
            </a:r>
          </a:p>
          <a:p>
            <a:r>
              <a:rPr lang="en-US" dirty="0"/>
              <a:t>Capital:  2  Opposition Gatherings being held</a:t>
            </a:r>
          </a:p>
          <a:p>
            <a:pPr marL="457200" lvl="1" indent="0">
              <a:buNone/>
            </a:pPr>
            <a:r>
              <a:rPr lang="en-US" dirty="0"/>
              <a:t>(Strategy being used in State Capitals throughout the Nation)</a:t>
            </a:r>
          </a:p>
        </p:txBody>
      </p:sp>
    </p:spTree>
    <p:extLst>
      <p:ext uri="{BB962C8B-B14F-4D97-AF65-F5344CB8AC3E}">
        <p14:creationId xmlns:p14="http://schemas.microsoft.com/office/powerpoint/2010/main" val="264594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37"/>
    </mc:Choice>
    <mc:Fallback>
      <p:transition spd="slow" advTm="1063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5D951-4321-E60E-9E4E-BA00B9B65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24619"/>
            <a:ext cx="10515600" cy="2415307"/>
          </a:xfrm>
        </p:spPr>
        <p:txBody>
          <a:bodyPr/>
          <a:lstStyle/>
          <a:p>
            <a:pPr algn="ctr"/>
            <a:r>
              <a:rPr lang="en-US" dirty="0"/>
              <a:t>Clio--						Noon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F9834-8D58-DA97-4F49-DD2F5A4BC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5170"/>
            <a:ext cx="10515600" cy="5141793"/>
          </a:xfrm>
        </p:spPr>
        <p:txBody>
          <a:bodyPr/>
          <a:lstStyle/>
          <a:p>
            <a:r>
              <a:rPr lang="en-US" dirty="0"/>
              <a:t>NEW:    YOUTH Prayer Breakout Group</a:t>
            </a:r>
          </a:p>
          <a:p>
            <a:r>
              <a:rPr lang="en-US" dirty="0"/>
              <a:t>ADDITIONAL EMPHASIS:    World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FCD8A39-FCB1-BF26-8B5B-77CD23862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000" y="2035834"/>
            <a:ext cx="12239000" cy="482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267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27"/>
    </mc:Choice>
    <mc:Fallback>
      <p:transition spd="slow" advTm="472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57A8-73D5-26F0-29E1-C2D6264A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Genesee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18324-4C31-E788-1818-C69D3F771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05509"/>
            <a:ext cx="10515600" cy="3071454"/>
          </a:xfrm>
        </p:spPr>
        <p:txBody>
          <a:bodyPr/>
          <a:lstStyle/>
          <a:p>
            <a:r>
              <a:rPr lang="en-US" dirty="0"/>
              <a:t>Flint	   Prayer Breakfast		First Wesleyan		9:00 am</a:t>
            </a:r>
          </a:p>
          <a:p>
            <a:r>
              <a:rPr lang="en-US" dirty="0"/>
              <a:t>Montrose		Township Hall				Noon</a:t>
            </a:r>
          </a:p>
          <a:p>
            <a:r>
              <a:rPr lang="en-US" dirty="0"/>
              <a:t>Mt Morris		Trinity Assembly of God</a:t>
            </a:r>
          </a:p>
          <a:p>
            <a:r>
              <a:rPr lang="en-US" dirty="0"/>
              <a:t>Burton		CenterPoint Church			1:00 pm</a:t>
            </a:r>
          </a:p>
          <a:p>
            <a:r>
              <a:rPr lang="en-US" dirty="0"/>
              <a:t>Flint    Around Flagpole	First Wesleyan		6:00 pm</a:t>
            </a:r>
          </a:p>
          <a:p>
            <a:r>
              <a:rPr lang="en-US" dirty="0"/>
              <a:t>Otisville		Vision Point Assembly of God              7:00 pm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25BD0EB-0C19-B32A-F3BE-476C98CA5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0920" y="1"/>
            <a:ext cx="3531079" cy="321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201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97"/>
    </mc:Choice>
    <mc:Fallback>
      <p:transition spd="slow" advTm="789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DDF8E-15BA-EEB2-B9EF-B96462BBA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36741"/>
          </a:xfrm>
        </p:spPr>
        <p:txBody>
          <a:bodyPr/>
          <a:lstStyle/>
          <a:p>
            <a:r>
              <a:rPr lang="en-US" dirty="0"/>
              <a:t>Saginaw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F8E84-78F8-AD62-B05D-B4E6CFD26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23425"/>
            <a:ext cx="10515600" cy="205353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Saginaw			Good Shepherd		8:-8:45 AM</a:t>
            </a:r>
          </a:p>
          <a:p>
            <a:r>
              <a:rPr lang="en-US" dirty="0"/>
              <a:t>Saginaw Twp		Saginaw Twp Fire Station		Noon</a:t>
            </a:r>
          </a:p>
          <a:p>
            <a:r>
              <a:rPr lang="en-US" dirty="0"/>
              <a:t>Bay City			City  Hall		Noon</a:t>
            </a:r>
          </a:p>
          <a:p>
            <a:r>
              <a:rPr lang="en-US" dirty="0"/>
              <a:t>Frankenmuth		City Hall Front Lawn		Noon</a:t>
            </a:r>
          </a:p>
          <a:p>
            <a:r>
              <a:rPr lang="en-US" dirty="0"/>
              <a:t>Midland			County Courthouse	Noon</a:t>
            </a:r>
          </a:p>
          <a:p>
            <a:r>
              <a:rPr lang="en-US" dirty="0"/>
              <a:t>Bridgeport		Community Church		7:00 pm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29DF1F1-C187-0750-6B5E-ED8238E07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102" y="-87851"/>
            <a:ext cx="3950898" cy="395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606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71"/>
    </mc:Choice>
    <mc:Fallback>
      <p:transition spd="slow" advTm="637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97777-23B0-D2B7-ED73-EFAEF23CE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Nearby Communities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80323-98AE-7B93-5928-D09BF7CAE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0015"/>
            <a:ext cx="10515600" cy="3036948"/>
          </a:xfrm>
        </p:spPr>
        <p:txBody>
          <a:bodyPr/>
          <a:lstStyle/>
          <a:p>
            <a:r>
              <a:rPr lang="en-US" dirty="0"/>
              <a:t>Millington		Millington High School</a:t>
            </a:r>
          </a:p>
          <a:p>
            <a:r>
              <a:rPr lang="en-US" dirty="0"/>
              <a:t>Vassar		Vassar Victory Center			7:00-8:30 pm</a:t>
            </a:r>
          </a:p>
          <a:p>
            <a:endParaRPr lang="en-US" dirty="0"/>
          </a:p>
          <a:p>
            <a:r>
              <a:rPr lang="en-US" dirty="0"/>
              <a:t>SAGINAW COUNTY COORDINATOR recently appointed:</a:t>
            </a:r>
          </a:p>
          <a:p>
            <a:pPr lvl="2"/>
            <a:r>
              <a:rPr lang="en-US" dirty="0"/>
              <a:t>Paul  St. Louis		Pine Run Church	Clio</a:t>
            </a:r>
          </a:p>
        </p:txBody>
      </p:sp>
      <p:pic>
        <p:nvPicPr>
          <p:cNvPr id="7170" name="Picture 2" descr="Visually searched image">
            <a:extLst>
              <a:ext uri="{FF2B5EF4-FFF2-40B4-BE49-F238E27FC236}">
                <a16:creationId xmlns:a16="http://schemas.microsoft.com/office/drawing/2014/main" id="{15AECBEB-35D5-132D-4B4B-4ADC2BE4D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664" y="0"/>
            <a:ext cx="3571336" cy="357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981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24"/>
    </mc:Choice>
    <mc:Fallback>
      <p:transition spd="slow" advTm="6324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608D9-195A-09A4-6522-B725FFDFF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Targeting:	Flint - Saginaw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3F1E8-1CD7-EAB1-EA39-6DBF0BF9C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Unite Believers</a:t>
            </a:r>
          </a:p>
          <a:p>
            <a:pPr lvl="1"/>
            <a:r>
              <a:rPr lang="en-US" dirty="0"/>
              <a:t>Prayer</a:t>
            </a:r>
          </a:p>
          <a:p>
            <a:pPr lvl="1"/>
            <a:r>
              <a:rPr lang="en-US" dirty="0"/>
              <a:t>Addressing Needs</a:t>
            </a:r>
          </a:p>
          <a:p>
            <a:pPr lvl="2"/>
            <a:r>
              <a:rPr lang="en-US" dirty="0"/>
              <a:t>Clean Up Efforts by Christians in Flint &amp; Saginaw</a:t>
            </a:r>
          </a:p>
          <a:p>
            <a:r>
              <a:rPr lang="en-US" dirty="0"/>
              <a:t>Develop Influence with Government Officials</a:t>
            </a:r>
          </a:p>
          <a:p>
            <a:r>
              <a:rPr lang="en-US" dirty="0"/>
              <a:t>Develop Influence with Business Leaders</a:t>
            </a:r>
          </a:p>
          <a:p>
            <a:r>
              <a:rPr lang="en-US" dirty="0"/>
              <a:t>Develop Influence with School Districts</a:t>
            </a:r>
          </a:p>
        </p:txBody>
      </p:sp>
      <p:pic>
        <p:nvPicPr>
          <p:cNvPr id="5" name="Content Placeholder 4" descr="A road with trees and a blue sky&#10;&#10;AI-generated content may be incorrect.">
            <a:extLst>
              <a:ext uri="{FF2B5EF4-FFF2-40B4-BE49-F238E27FC236}">
                <a16:creationId xmlns:a16="http://schemas.microsoft.com/office/drawing/2014/main" id="{558D923F-BA19-E89B-B5EA-DC4C87EA8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87" y="75406"/>
            <a:ext cx="3353594" cy="335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58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57"/>
    </mc:Choice>
    <mc:Fallback>
      <p:transition spd="slow" advTm="765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isually searched image">
            <a:extLst>
              <a:ext uri="{FF2B5EF4-FFF2-40B4-BE49-F238E27FC236}">
                <a16:creationId xmlns:a16="http://schemas.microsoft.com/office/drawing/2014/main" id="{22FCD553-8569-38B7-1E8D-12DE25B78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A30150-C161-1B41-7A47-D4FDCF7CE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2571D-268C-3276-403B-A0565BEDF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8596" y="2829463"/>
            <a:ext cx="6195204" cy="3347499"/>
          </a:xfrm>
        </p:spPr>
        <p:txBody>
          <a:bodyPr/>
          <a:lstStyle/>
          <a:p>
            <a:r>
              <a:rPr lang="en-US" dirty="0"/>
              <a:t>Prayer</a:t>
            </a:r>
          </a:p>
          <a:p>
            <a:r>
              <a:rPr lang="en-US" dirty="0"/>
              <a:t>Service</a:t>
            </a:r>
          </a:p>
          <a:p>
            <a:r>
              <a:rPr lang="en-US" dirty="0"/>
              <a:t>Evangelism</a:t>
            </a:r>
          </a:p>
          <a:p>
            <a:r>
              <a:rPr lang="en-US" dirty="0"/>
              <a:t>Discipleship</a:t>
            </a:r>
          </a:p>
          <a:p>
            <a:r>
              <a:rPr lang="en-US" dirty="0"/>
              <a:t>Praise &amp; Worship</a:t>
            </a:r>
          </a:p>
        </p:txBody>
      </p:sp>
      <p:pic>
        <p:nvPicPr>
          <p:cNvPr id="4" name="Picture 2" descr="Visually searched image">
            <a:extLst>
              <a:ext uri="{FF2B5EF4-FFF2-40B4-BE49-F238E27FC236}">
                <a16:creationId xmlns:a16="http://schemas.microsoft.com/office/drawing/2014/main" id="{0BF21B4B-8F72-D750-6866-2DDCD5E71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18913" cy="251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11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14"/>
    </mc:Choice>
    <mc:Fallback>
      <p:transition spd="slow" advTm="7214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315</Words>
  <Application>Microsoft Office PowerPoint</Application>
  <PresentationFormat>Widescreen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Prayer  for  Gatherings</vt:lpstr>
      <vt:lpstr>Areas of Emphasis:</vt:lpstr>
      <vt:lpstr>Around Michigan</vt:lpstr>
      <vt:lpstr>Clio--      Noon</vt:lpstr>
      <vt:lpstr>Genesee County</vt:lpstr>
      <vt:lpstr>Saginaw County</vt:lpstr>
      <vt:lpstr>Other Nearby Communities</vt:lpstr>
      <vt:lpstr>Targeting: Flint - Saginaw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St Louis</dc:creator>
  <cp:lastModifiedBy>Paul St Louis</cp:lastModifiedBy>
  <cp:revision>1</cp:revision>
  <dcterms:created xsi:type="dcterms:W3CDTF">2025-04-30T23:33:12Z</dcterms:created>
  <dcterms:modified xsi:type="dcterms:W3CDTF">2025-05-01T00:17:38Z</dcterms:modified>
</cp:coreProperties>
</file>